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387" r:id="rId3"/>
    <p:sldId id="412" r:id="rId4"/>
    <p:sldId id="416" r:id="rId5"/>
    <p:sldId id="417" r:id="rId6"/>
    <p:sldId id="418" r:id="rId7"/>
    <p:sldId id="377" r:id="rId8"/>
    <p:sldId id="355" r:id="rId9"/>
    <p:sldId id="346" r:id="rId10"/>
    <p:sldId id="348" r:id="rId11"/>
    <p:sldId id="349" r:id="rId12"/>
    <p:sldId id="350" r:id="rId13"/>
    <p:sldId id="352" r:id="rId14"/>
    <p:sldId id="354" r:id="rId15"/>
    <p:sldId id="35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28A655D7-18CB-4E4C-91B9-BEA65675F126}">
          <p14:sldIdLst>
            <p14:sldId id="271"/>
            <p14:sldId id="387"/>
            <p14:sldId id="412"/>
            <p14:sldId id="416"/>
            <p14:sldId id="417"/>
            <p14:sldId id="418"/>
            <p14:sldId id="377"/>
            <p14:sldId id="355"/>
            <p14:sldId id="346"/>
            <p14:sldId id="348"/>
            <p14:sldId id="349"/>
            <p14:sldId id="350"/>
            <p14:sldId id="352"/>
            <p14:sldId id="354"/>
            <p14:sldId id="3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ne van Voorthuisen" initials="LvV" lastIdx="1" clrIdx="0">
    <p:extLst>
      <p:ext uri="{19B8F6BF-5375-455C-9EA6-DF929625EA0E}">
        <p15:presenceInfo xmlns:p15="http://schemas.microsoft.com/office/powerpoint/2012/main" userId="S-1-5-21-227319491-4154723778-1925149916-170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DDA6A-C02C-424B-ABA6-0FEF69F11E3B}" v="4" dt="2021-09-21T19:00:48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72364" autoAdjust="0"/>
  </p:normalViewPr>
  <p:slideViewPr>
    <p:cSldViewPr snapToGrid="0">
      <p:cViewPr varScale="1">
        <p:scale>
          <a:sx n="80" d="100"/>
          <a:sy n="80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ne van Voorthuisen" userId="01b9f062-adc1-4884-a98b-270a18f3eb62" providerId="ADAL" clId="{DDE1287E-BE75-426A-A556-BF65CECF74AA}"/>
    <pc:docChg chg="undo redo custSel addSld delSld modSld addSection delSection modSection modNotesMaster">
      <pc:chgData name="Lianne van Voorthuisen" userId="01b9f062-adc1-4884-a98b-270a18f3eb62" providerId="ADAL" clId="{DDE1287E-BE75-426A-A556-BF65CECF74AA}" dt="2021-09-22T14:26:42.212" v="1645" actId="6549"/>
      <pc:docMkLst>
        <pc:docMk/>
      </pc:docMkLst>
      <pc:sldChg chg="add del">
        <pc:chgData name="Lianne van Voorthuisen" userId="01b9f062-adc1-4884-a98b-270a18f3eb62" providerId="ADAL" clId="{DDE1287E-BE75-426A-A556-BF65CECF74AA}" dt="2021-09-22T11:09:29.729" v="62" actId="20577"/>
        <pc:sldMkLst>
          <pc:docMk/>
          <pc:sldMk cId="2693165346" sldId="346"/>
        </pc:sldMkLst>
      </pc:sldChg>
      <pc:sldChg chg="modSp add del">
        <pc:chgData name="Lianne van Voorthuisen" userId="01b9f062-adc1-4884-a98b-270a18f3eb62" providerId="ADAL" clId="{DDE1287E-BE75-426A-A556-BF65CECF74AA}" dt="2021-09-22T11:09:29.861" v="63" actId="27636"/>
        <pc:sldMkLst>
          <pc:docMk/>
          <pc:sldMk cId="212365682" sldId="348"/>
        </pc:sldMkLst>
        <pc:spChg chg="mod">
          <ac:chgData name="Lianne van Voorthuisen" userId="01b9f062-adc1-4884-a98b-270a18f3eb62" providerId="ADAL" clId="{DDE1287E-BE75-426A-A556-BF65CECF74AA}" dt="2021-09-22T11:09:29.861" v="63" actId="27636"/>
          <ac:spMkLst>
            <pc:docMk/>
            <pc:sldMk cId="212365682" sldId="348"/>
            <ac:spMk id="102402" creationId="{4EE425D6-220C-4063-B456-ABA9241ABD07}"/>
          </ac:spMkLst>
        </pc:spChg>
      </pc:sldChg>
      <pc:sldChg chg="add del">
        <pc:chgData name="Lianne van Voorthuisen" userId="01b9f062-adc1-4884-a98b-270a18f3eb62" providerId="ADAL" clId="{DDE1287E-BE75-426A-A556-BF65CECF74AA}" dt="2021-09-22T11:09:29.729" v="62" actId="20577"/>
        <pc:sldMkLst>
          <pc:docMk/>
          <pc:sldMk cId="3132423554" sldId="349"/>
        </pc:sldMkLst>
      </pc:sldChg>
      <pc:sldChg chg="add del">
        <pc:chgData name="Lianne van Voorthuisen" userId="01b9f062-adc1-4884-a98b-270a18f3eb62" providerId="ADAL" clId="{DDE1287E-BE75-426A-A556-BF65CECF74AA}" dt="2021-09-22T11:09:29.729" v="62" actId="20577"/>
        <pc:sldMkLst>
          <pc:docMk/>
          <pc:sldMk cId="4157159418" sldId="350"/>
        </pc:sldMkLst>
      </pc:sldChg>
      <pc:sldChg chg="add del">
        <pc:chgData name="Lianne van Voorthuisen" userId="01b9f062-adc1-4884-a98b-270a18f3eb62" providerId="ADAL" clId="{DDE1287E-BE75-426A-A556-BF65CECF74AA}" dt="2021-09-22T11:09:29.729" v="62" actId="20577"/>
        <pc:sldMkLst>
          <pc:docMk/>
          <pc:sldMk cId="2435655270" sldId="352"/>
        </pc:sldMkLst>
      </pc:sldChg>
      <pc:sldChg chg="modSp add del">
        <pc:chgData name="Lianne van Voorthuisen" userId="01b9f062-adc1-4884-a98b-270a18f3eb62" providerId="ADAL" clId="{DDE1287E-BE75-426A-A556-BF65CECF74AA}" dt="2021-09-22T11:09:29.861" v="64" actId="27636"/>
        <pc:sldMkLst>
          <pc:docMk/>
          <pc:sldMk cId="2073538307" sldId="354"/>
        </pc:sldMkLst>
        <pc:spChg chg="mod">
          <ac:chgData name="Lianne van Voorthuisen" userId="01b9f062-adc1-4884-a98b-270a18f3eb62" providerId="ADAL" clId="{DDE1287E-BE75-426A-A556-BF65CECF74AA}" dt="2021-09-22T11:09:29.861" v="64" actId="27636"/>
          <ac:spMkLst>
            <pc:docMk/>
            <pc:sldMk cId="2073538307" sldId="354"/>
            <ac:spMk id="119810" creationId="{5A640058-26C6-4D28-A8F7-F679C433E6C6}"/>
          </ac:spMkLst>
        </pc:spChg>
      </pc:sldChg>
      <pc:sldChg chg="add">
        <pc:chgData name="Lianne van Voorthuisen" userId="01b9f062-adc1-4884-a98b-270a18f3eb62" providerId="ADAL" clId="{DDE1287E-BE75-426A-A556-BF65CECF74AA}" dt="2021-09-22T11:09:29.729" v="62" actId="20577"/>
        <pc:sldMkLst>
          <pc:docMk/>
          <pc:sldMk cId="3220305635" sldId="355"/>
        </pc:sldMkLst>
      </pc:sldChg>
      <pc:sldChg chg="add">
        <pc:chgData name="Lianne van Voorthuisen" userId="01b9f062-adc1-4884-a98b-270a18f3eb62" providerId="ADAL" clId="{DDE1287E-BE75-426A-A556-BF65CECF74AA}" dt="2021-09-22T11:09:29.729" v="62" actId="20577"/>
        <pc:sldMkLst>
          <pc:docMk/>
          <pc:sldMk cId="691454055" sldId="356"/>
        </pc:sldMkLst>
      </pc:sldChg>
      <pc:sldChg chg="modSp modNotesTx">
        <pc:chgData name="Lianne van Voorthuisen" userId="01b9f062-adc1-4884-a98b-270a18f3eb62" providerId="ADAL" clId="{DDE1287E-BE75-426A-A556-BF65CECF74AA}" dt="2021-09-22T14:23:54.403" v="1607" actId="20577"/>
        <pc:sldMkLst>
          <pc:docMk/>
          <pc:sldMk cId="53577134" sldId="377"/>
        </pc:sldMkLst>
        <pc:spChg chg="mod">
          <ac:chgData name="Lianne van Voorthuisen" userId="01b9f062-adc1-4884-a98b-270a18f3eb62" providerId="ADAL" clId="{DDE1287E-BE75-426A-A556-BF65CECF74AA}" dt="2021-09-22T14:23:36.179" v="1546" actId="20577"/>
          <ac:spMkLst>
            <pc:docMk/>
            <pc:sldMk cId="53577134" sldId="377"/>
            <ac:spMk id="8" creationId="{96609014-4963-42B5-B758-47451660760A}"/>
          </ac:spMkLst>
        </pc:spChg>
      </pc:sldChg>
      <pc:sldChg chg="modNotesTx">
        <pc:chgData name="Lianne van Voorthuisen" userId="01b9f062-adc1-4884-a98b-270a18f3eb62" providerId="ADAL" clId="{DDE1287E-BE75-426A-A556-BF65CECF74AA}" dt="2021-09-22T14:26:42.212" v="1645" actId="6549"/>
        <pc:sldMkLst>
          <pc:docMk/>
          <pc:sldMk cId="3798031060" sldId="387"/>
        </pc:sldMkLst>
      </pc:sldChg>
      <pc:sldChg chg="addSp delSp del">
        <pc:chgData name="Lianne van Voorthuisen" userId="01b9f062-adc1-4884-a98b-270a18f3eb62" providerId="ADAL" clId="{DDE1287E-BE75-426A-A556-BF65CECF74AA}" dt="2021-09-22T11:07:34.815" v="61" actId="2696"/>
        <pc:sldMkLst>
          <pc:docMk/>
          <pc:sldMk cId="3094482313" sldId="400"/>
        </pc:sldMkLst>
        <pc:picChg chg="add del">
          <ac:chgData name="Lianne van Voorthuisen" userId="01b9f062-adc1-4884-a98b-270a18f3eb62" providerId="ADAL" clId="{DDE1287E-BE75-426A-A556-BF65CECF74AA}" dt="2021-09-22T10:53:03.782" v="18" actId="2696"/>
          <ac:picMkLst>
            <pc:docMk/>
            <pc:sldMk cId="3094482313" sldId="400"/>
            <ac:picMk id="1026" creationId="{2D2AC623-A961-4F78-A471-9E41C2EADA59}"/>
          </ac:picMkLst>
        </pc:picChg>
        <pc:picChg chg="del">
          <ac:chgData name="Lianne van Voorthuisen" userId="01b9f062-adc1-4884-a98b-270a18f3eb62" providerId="ADAL" clId="{DDE1287E-BE75-426A-A556-BF65CECF74AA}" dt="2021-09-22T10:50:47.874" v="7" actId="2696"/>
          <ac:picMkLst>
            <pc:docMk/>
            <pc:sldMk cId="3094482313" sldId="400"/>
            <ac:picMk id="1028" creationId="{7E79F680-68A3-46F0-B5F6-9B2E178CFD2E}"/>
          </ac:picMkLst>
        </pc:picChg>
        <pc:picChg chg="add del">
          <ac:chgData name="Lianne van Voorthuisen" userId="01b9f062-adc1-4884-a98b-270a18f3eb62" providerId="ADAL" clId="{DDE1287E-BE75-426A-A556-BF65CECF74AA}" dt="2021-09-22T10:50:56.896" v="9" actId="2696"/>
          <ac:picMkLst>
            <pc:docMk/>
            <pc:sldMk cId="3094482313" sldId="400"/>
            <ac:picMk id="1030" creationId="{F02D08BF-8E88-464A-BC68-D9C472DFAC48}"/>
          </ac:picMkLst>
        </pc:picChg>
        <pc:picChg chg="del">
          <ac:chgData name="Lianne van Voorthuisen" userId="01b9f062-adc1-4884-a98b-270a18f3eb62" providerId="ADAL" clId="{DDE1287E-BE75-426A-A556-BF65CECF74AA}" dt="2021-09-22T10:52:57.366" v="15" actId="2696"/>
          <ac:picMkLst>
            <pc:docMk/>
            <pc:sldMk cId="3094482313" sldId="400"/>
            <ac:picMk id="1032" creationId="{2A2635C3-D52C-40D1-8A7C-E7AF3789006E}"/>
          </ac:picMkLst>
        </pc:picChg>
        <pc:picChg chg="add">
          <ac:chgData name="Lianne van Voorthuisen" userId="01b9f062-adc1-4884-a98b-270a18f3eb62" providerId="ADAL" clId="{DDE1287E-BE75-426A-A556-BF65CECF74AA}" dt="2021-09-22T10:53:56.916" v="44" actId="2696"/>
          <ac:picMkLst>
            <pc:docMk/>
            <pc:sldMk cId="3094482313" sldId="400"/>
            <ac:picMk id="1034" creationId="{FFC20030-E479-4713-A568-049A90C85B85}"/>
          </ac:picMkLst>
        </pc:picChg>
        <pc:picChg chg="add del">
          <ac:chgData name="Lianne van Voorthuisen" userId="01b9f062-adc1-4884-a98b-270a18f3eb62" providerId="ADAL" clId="{DDE1287E-BE75-426A-A556-BF65CECF74AA}" dt="2021-09-22T10:54:20.051" v="46" actId="2696"/>
          <ac:picMkLst>
            <pc:docMk/>
            <pc:sldMk cId="3094482313" sldId="400"/>
            <ac:picMk id="1036" creationId="{65F5B3DB-4CC5-4E1B-8818-9BB175E8AFDF}"/>
          </ac:picMkLst>
        </pc:picChg>
        <pc:picChg chg="add del">
          <ac:chgData name="Lianne van Voorthuisen" userId="01b9f062-adc1-4884-a98b-270a18f3eb62" providerId="ADAL" clId="{DDE1287E-BE75-426A-A556-BF65CECF74AA}" dt="2021-09-22T11:06:31.815" v="55" actId="2696"/>
          <ac:picMkLst>
            <pc:docMk/>
            <pc:sldMk cId="3094482313" sldId="400"/>
            <ac:picMk id="1038" creationId="{D62BA91A-CA4E-4E11-87F7-9B90C6C68788}"/>
          </ac:picMkLst>
        </pc:picChg>
        <pc:picChg chg="add del">
          <ac:chgData name="Lianne van Voorthuisen" userId="01b9f062-adc1-4884-a98b-270a18f3eb62" providerId="ADAL" clId="{DDE1287E-BE75-426A-A556-BF65CECF74AA}" dt="2021-09-22T11:06:31.033" v="54" actId="2696"/>
          <ac:picMkLst>
            <pc:docMk/>
            <pc:sldMk cId="3094482313" sldId="400"/>
            <ac:picMk id="1040" creationId="{EE17460A-2753-4CAF-804E-CE8A00CE97E5}"/>
          </ac:picMkLst>
        </pc:picChg>
      </pc:sldChg>
      <pc:sldChg chg="add del addCm delCm modNotesTx">
        <pc:chgData name="Lianne van Voorthuisen" userId="01b9f062-adc1-4884-a98b-270a18f3eb62" providerId="ADAL" clId="{DDE1287E-BE75-426A-A556-BF65CECF74AA}" dt="2021-09-22T13:02:31.452" v="396" actId="20577"/>
        <pc:sldMkLst>
          <pc:docMk/>
          <pc:sldMk cId="1984664661" sldId="412"/>
        </pc:sldMkLst>
      </pc:sldChg>
      <pc:sldChg chg="modSp modNotesTx">
        <pc:chgData name="Lianne van Voorthuisen" userId="01b9f062-adc1-4884-a98b-270a18f3eb62" providerId="ADAL" clId="{DDE1287E-BE75-426A-A556-BF65CECF74AA}" dt="2021-09-22T13:09:42.688" v="847" actId="20577"/>
        <pc:sldMkLst>
          <pc:docMk/>
          <pc:sldMk cId="19912145" sldId="416"/>
        </pc:sldMkLst>
        <pc:spChg chg="mod">
          <ac:chgData name="Lianne van Voorthuisen" userId="01b9f062-adc1-4884-a98b-270a18f3eb62" providerId="ADAL" clId="{DDE1287E-BE75-426A-A556-BF65CECF74AA}" dt="2021-09-22T13:09:33.422" v="846" actId="20577"/>
          <ac:spMkLst>
            <pc:docMk/>
            <pc:sldMk cId="19912145" sldId="416"/>
            <ac:spMk id="3" creationId="{DB776A8D-D9CC-7C46-9D6E-591F0CCA3F75}"/>
          </ac:spMkLst>
        </pc:spChg>
      </pc:sldChg>
      <pc:sldChg chg="modNotesTx">
        <pc:chgData name="Lianne van Voorthuisen" userId="01b9f062-adc1-4884-a98b-270a18f3eb62" providerId="ADAL" clId="{DDE1287E-BE75-426A-A556-BF65CECF74AA}" dt="2021-09-22T13:08:32.096" v="797" actId="20577"/>
        <pc:sldMkLst>
          <pc:docMk/>
          <pc:sldMk cId="3868522384" sldId="417"/>
        </pc:sldMkLst>
      </pc:sldChg>
      <pc:sldChg chg="modSp modNotesTx">
        <pc:chgData name="Lianne van Voorthuisen" userId="01b9f062-adc1-4884-a98b-270a18f3eb62" providerId="ADAL" clId="{DDE1287E-BE75-426A-A556-BF65CECF74AA}" dt="2021-09-22T14:24:45.524" v="1642" actId="20577"/>
        <pc:sldMkLst>
          <pc:docMk/>
          <pc:sldMk cId="3959599284" sldId="418"/>
        </pc:sldMkLst>
        <pc:spChg chg="mod">
          <ac:chgData name="Lianne van Voorthuisen" userId="01b9f062-adc1-4884-a98b-270a18f3eb62" providerId="ADAL" clId="{DDE1287E-BE75-426A-A556-BF65CECF74AA}" dt="2021-09-22T14:22:32.550" v="1514" actId="20577"/>
          <ac:spMkLst>
            <pc:docMk/>
            <pc:sldMk cId="3959599284" sldId="418"/>
            <ac:spMk id="2" creationId="{F5C0E6EE-63E2-CD40-8A50-A28AA8F59D91}"/>
          </ac:spMkLst>
        </pc:spChg>
        <pc:spChg chg="mod">
          <ac:chgData name="Lianne van Voorthuisen" userId="01b9f062-adc1-4884-a98b-270a18f3eb62" providerId="ADAL" clId="{DDE1287E-BE75-426A-A556-BF65CECF74AA}" dt="2021-09-22T14:24:45.524" v="1642" actId="20577"/>
          <ac:spMkLst>
            <pc:docMk/>
            <pc:sldMk cId="3959599284" sldId="418"/>
            <ac:spMk id="3" creationId="{343D8840-78CF-ED45-AA8F-B030BE782F11}"/>
          </ac:spMkLst>
        </pc:spChg>
      </pc:sldChg>
      <pc:sldChg chg="add del">
        <pc:chgData name="Lianne van Voorthuisen" userId="01b9f062-adc1-4884-a98b-270a18f3eb62" providerId="ADAL" clId="{DDE1287E-BE75-426A-A556-BF65CECF74AA}" dt="2021-09-22T11:14:13.127" v="68" actId="20577"/>
        <pc:sldMkLst>
          <pc:docMk/>
          <pc:sldMk cId="696599622" sldId="419"/>
        </pc:sldMkLst>
      </pc:sldChg>
      <pc:sldChg chg="addSp delSp add del">
        <pc:chgData name="Lianne van Voorthuisen" userId="01b9f062-adc1-4884-a98b-270a18f3eb62" providerId="ADAL" clId="{DDE1287E-BE75-426A-A556-BF65CECF74AA}" dt="2021-09-22T11:06:34.045" v="56" actId="20577"/>
        <pc:sldMkLst>
          <pc:docMk/>
          <pc:sldMk cId="1714158024" sldId="419"/>
        </pc:sldMkLst>
        <pc:picChg chg="add del">
          <ac:chgData name="Lianne van Voorthuisen" userId="01b9f062-adc1-4884-a98b-270a18f3eb62" providerId="ADAL" clId="{DDE1287E-BE75-426A-A556-BF65CECF74AA}" dt="2021-09-22T10:54:40.148" v="49" actId="20577"/>
          <ac:picMkLst>
            <pc:docMk/>
            <pc:sldMk cId="1714158024" sldId="419"/>
            <ac:picMk id="3074" creationId="{7C1BD014-552B-4A13-B43D-426E191C13D3}"/>
          </ac:picMkLst>
        </pc:picChg>
        <pc:picChg chg="add del">
          <ac:chgData name="Lianne van Voorthuisen" userId="01b9f062-adc1-4884-a98b-270a18f3eb62" providerId="ADAL" clId="{DDE1287E-BE75-426A-A556-BF65CECF74AA}" dt="2021-09-22T10:55:01.590" v="51" actId="20577"/>
          <ac:picMkLst>
            <pc:docMk/>
            <pc:sldMk cId="1714158024" sldId="419"/>
            <ac:picMk id="3076" creationId="{2F66E0F6-B984-4BB0-B718-4CF833460AAC}"/>
          </ac:picMkLst>
        </pc:picChg>
      </pc:sldChg>
      <pc:sldChg chg="addSp delSp add del">
        <pc:chgData name="Lianne van Voorthuisen" userId="01b9f062-adc1-4884-a98b-270a18f3eb62" providerId="ADAL" clId="{DDE1287E-BE75-426A-A556-BF65CECF74AA}" dt="2021-09-22T10:53:01.918" v="16" actId="20577"/>
        <pc:sldMkLst>
          <pc:docMk/>
          <pc:sldMk cId="2384816881" sldId="419"/>
        </pc:sldMkLst>
        <pc:picChg chg="add del">
          <ac:chgData name="Lianne van Voorthuisen" userId="01b9f062-adc1-4884-a98b-270a18f3eb62" providerId="ADAL" clId="{DDE1287E-BE75-426A-A556-BF65CECF74AA}" dt="2021-09-22T10:51:26.326" v="13" actId="20577"/>
          <ac:picMkLst>
            <pc:docMk/>
            <pc:sldMk cId="2384816881" sldId="419"/>
            <ac:picMk id="2050" creationId="{0DFAEA82-6B04-4E3D-A64A-CF1111F026A1}"/>
          </ac:picMkLst>
        </pc:picChg>
        <pc:picChg chg="del">
          <ac:chgData name="Lianne van Voorthuisen" userId="01b9f062-adc1-4884-a98b-270a18f3eb62" providerId="ADAL" clId="{DDE1287E-BE75-426A-A556-BF65CECF74AA}" dt="2021-09-22T10:52:33.892" v="14" actId="20577"/>
          <ac:picMkLst>
            <pc:docMk/>
            <pc:sldMk cId="2384816881" sldId="419"/>
            <ac:picMk id="2052" creationId="{4AA91E26-A013-438E-B924-841F61FC5D48}"/>
          </ac:picMkLst>
        </pc:picChg>
      </pc:sldChg>
      <pc:sldChg chg="addSp delSp add del">
        <pc:chgData name="Lianne van Voorthuisen" userId="01b9f062-adc1-4884-a98b-270a18f3eb62" providerId="ADAL" clId="{DDE1287E-BE75-426A-A556-BF65CECF74AA}" dt="2021-09-22T11:07:32.613" v="60" actId="20577"/>
        <pc:sldMkLst>
          <pc:docMk/>
          <pc:sldMk cId="2673900255" sldId="419"/>
        </pc:sldMkLst>
        <pc:picChg chg="add del">
          <ac:chgData name="Lianne van Voorthuisen" userId="01b9f062-adc1-4884-a98b-270a18f3eb62" providerId="ADAL" clId="{DDE1287E-BE75-426A-A556-BF65CECF74AA}" dt="2021-09-22T11:07:30.974" v="59" actId="20577"/>
          <ac:picMkLst>
            <pc:docMk/>
            <pc:sldMk cId="2673900255" sldId="419"/>
            <ac:picMk id="4098" creationId="{60E94EF3-B17B-4B49-82DB-1CEE0973E76E}"/>
          </ac:picMkLst>
        </pc:picChg>
      </pc:sldChg>
    </pc:docChg>
  </pc:docChgLst>
  <pc:docChgLst>
    <pc:chgData name="Lianne van Voorthuisen" userId="01b9f062-adc1-4884-a98b-270a18f3eb62" providerId="ADAL" clId="{060DDA6A-C02C-424B-ABA6-0FEF69F11E3B}"/>
    <pc:docChg chg="undo redo custSel addSld delSld modSld sldOrd">
      <pc:chgData name="Lianne van Voorthuisen" userId="01b9f062-adc1-4884-a98b-270a18f3eb62" providerId="ADAL" clId="{060DDA6A-C02C-424B-ABA6-0FEF69F11E3B}" dt="2021-09-21T19:12:22.114" v="1135" actId="20577"/>
      <pc:docMkLst>
        <pc:docMk/>
      </pc:docMkLst>
      <pc:sldChg chg="del">
        <pc:chgData name="Lianne van Voorthuisen" userId="01b9f062-adc1-4884-a98b-270a18f3eb62" providerId="ADAL" clId="{060DDA6A-C02C-424B-ABA6-0FEF69F11E3B}" dt="2021-09-21T18:49:56.713" v="920" actId="2696"/>
        <pc:sldMkLst>
          <pc:docMk/>
          <pc:sldMk cId="1775450638" sldId="260"/>
        </pc:sldMkLst>
      </pc:sldChg>
      <pc:sldChg chg="modSp add mod">
        <pc:chgData name="Lianne van Voorthuisen" userId="01b9f062-adc1-4884-a98b-270a18f3eb62" providerId="ADAL" clId="{060DDA6A-C02C-424B-ABA6-0FEF69F11E3B}" dt="2021-09-21T18:31:59.870" v="3" actId="255"/>
        <pc:sldMkLst>
          <pc:docMk/>
          <pc:sldMk cId="0" sldId="271"/>
        </pc:sldMkLst>
        <pc:spChg chg="mod">
          <ac:chgData name="Lianne van Voorthuisen" userId="01b9f062-adc1-4884-a98b-270a18f3eb62" providerId="ADAL" clId="{060DDA6A-C02C-424B-ABA6-0FEF69F11E3B}" dt="2021-09-21T18:31:59.870" v="3" actId="255"/>
          <ac:spMkLst>
            <pc:docMk/>
            <pc:sldMk cId="0" sldId="271"/>
            <ac:spMk id="2" creationId="{78BE0B34-CF7B-46A8-8F39-823816C44043}"/>
          </ac:spMkLst>
        </pc:spChg>
      </pc:sldChg>
      <pc:sldChg chg="del">
        <pc:chgData name="Lianne van Voorthuisen" userId="01b9f062-adc1-4884-a98b-270a18f3eb62" providerId="ADAL" clId="{060DDA6A-C02C-424B-ABA6-0FEF69F11E3B}" dt="2021-09-21T18:50:13.452" v="926" actId="2696"/>
        <pc:sldMkLst>
          <pc:docMk/>
          <pc:sldMk cId="454358349" sldId="326"/>
        </pc:sldMkLst>
      </pc:sldChg>
      <pc:sldChg chg="modSp mod ord">
        <pc:chgData name="Lianne van Voorthuisen" userId="01b9f062-adc1-4884-a98b-270a18f3eb62" providerId="ADAL" clId="{060DDA6A-C02C-424B-ABA6-0FEF69F11E3B}" dt="2021-09-21T19:09:26.121" v="1095" actId="20578"/>
        <pc:sldMkLst>
          <pc:docMk/>
          <pc:sldMk cId="53577134" sldId="377"/>
        </pc:sldMkLst>
        <pc:spChg chg="mod">
          <ac:chgData name="Lianne van Voorthuisen" userId="01b9f062-adc1-4884-a98b-270a18f3eb62" providerId="ADAL" clId="{060DDA6A-C02C-424B-ABA6-0FEF69F11E3B}" dt="2021-09-21T19:09:16.405" v="1094" actId="20577"/>
          <ac:spMkLst>
            <pc:docMk/>
            <pc:sldMk cId="53577134" sldId="377"/>
            <ac:spMk id="8" creationId="{96609014-4963-42B5-B758-47451660760A}"/>
          </ac:spMkLst>
        </pc:spChg>
        <pc:spChg chg="mod">
          <ac:chgData name="Lianne van Voorthuisen" userId="01b9f062-adc1-4884-a98b-270a18f3eb62" providerId="ADAL" clId="{060DDA6A-C02C-424B-ABA6-0FEF69F11E3B}" dt="2021-09-21T19:07:14.582" v="1011" actId="20577"/>
          <ac:spMkLst>
            <pc:docMk/>
            <pc:sldMk cId="53577134" sldId="377"/>
            <ac:spMk id="28675" creationId="{1EC1DADC-8ABD-4736-8504-900516C6BD2F}"/>
          </ac:spMkLst>
        </pc:spChg>
      </pc:sldChg>
      <pc:sldChg chg="modSp mod">
        <pc:chgData name="Lianne van Voorthuisen" userId="01b9f062-adc1-4884-a98b-270a18f3eb62" providerId="ADAL" clId="{060DDA6A-C02C-424B-ABA6-0FEF69F11E3B}" dt="2021-09-21T19:10:40.058" v="1129" actId="20577"/>
        <pc:sldMkLst>
          <pc:docMk/>
          <pc:sldMk cId="3798031060" sldId="387"/>
        </pc:sldMkLst>
        <pc:spChg chg="mod">
          <ac:chgData name="Lianne van Voorthuisen" userId="01b9f062-adc1-4884-a98b-270a18f3eb62" providerId="ADAL" clId="{060DDA6A-C02C-424B-ABA6-0FEF69F11E3B}" dt="2021-09-21T18:32:22.695" v="31" actId="20577"/>
          <ac:spMkLst>
            <pc:docMk/>
            <pc:sldMk cId="3798031060" sldId="387"/>
            <ac:spMk id="14340" creationId="{9AD9925D-A78B-4110-B490-FF409F38453C}"/>
          </ac:spMkLst>
        </pc:spChg>
        <pc:spChg chg="mod">
          <ac:chgData name="Lianne van Voorthuisen" userId="01b9f062-adc1-4884-a98b-270a18f3eb62" providerId="ADAL" clId="{060DDA6A-C02C-424B-ABA6-0FEF69F11E3B}" dt="2021-09-21T19:10:40.058" v="1129" actId="20577"/>
          <ac:spMkLst>
            <pc:docMk/>
            <pc:sldMk cId="3798031060" sldId="387"/>
            <ac:spMk id="14341" creationId="{EFD8821F-F219-4E4C-8F80-A3D735FE6F52}"/>
          </ac:spMkLst>
        </pc:spChg>
      </pc:sldChg>
      <pc:sldChg chg="del">
        <pc:chgData name="Lianne van Voorthuisen" userId="01b9f062-adc1-4884-a98b-270a18f3eb62" providerId="ADAL" clId="{060DDA6A-C02C-424B-ABA6-0FEF69F11E3B}" dt="2021-09-21T18:49:54.190" v="919" actId="2696"/>
        <pc:sldMkLst>
          <pc:docMk/>
          <pc:sldMk cId="857306501" sldId="390"/>
        </pc:sldMkLst>
      </pc:sldChg>
      <pc:sldChg chg="del">
        <pc:chgData name="Lianne van Voorthuisen" userId="01b9f062-adc1-4884-a98b-270a18f3eb62" providerId="ADAL" clId="{060DDA6A-C02C-424B-ABA6-0FEF69F11E3B}" dt="2021-09-21T18:37:27.329" v="277" actId="2696"/>
        <pc:sldMkLst>
          <pc:docMk/>
          <pc:sldMk cId="2860359518" sldId="391"/>
        </pc:sldMkLst>
      </pc:sldChg>
      <pc:sldChg chg="del">
        <pc:chgData name="Lianne van Voorthuisen" userId="01b9f062-adc1-4884-a98b-270a18f3eb62" providerId="ADAL" clId="{060DDA6A-C02C-424B-ABA6-0FEF69F11E3B}" dt="2021-09-21T18:50:06.162" v="925" actId="2696"/>
        <pc:sldMkLst>
          <pc:docMk/>
          <pc:sldMk cId="3221600893" sldId="392"/>
        </pc:sldMkLst>
      </pc:sldChg>
      <pc:sldChg chg="del">
        <pc:chgData name="Lianne van Voorthuisen" userId="01b9f062-adc1-4884-a98b-270a18f3eb62" providerId="ADAL" clId="{060DDA6A-C02C-424B-ABA6-0FEF69F11E3B}" dt="2021-09-21T18:49:58.735" v="921" actId="2696"/>
        <pc:sldMkLst>
          <pc:docMk/>
          <pc:sldMk cId="2150504867" sldId="393"/>
        </pc:sldMkLst>
      </pc:sldChg>
      <pc:sldChg chg="del">
        <pc:chgData name="Lianne van Voorthuisen" userId="01b9f062-adc1-4884-a98b-270a18f3eb62" providerId="ADAL" clId="{060DDA6A-C02C-424B-ABA6-0FEF69F11E3B}" dt="2021-09-21T18:50:00.105" v="922" actId="2696"/>
        <pc:sldMkLst>
          <pc:docMk/>
          <pc:sldMk cId="3142316651" sldId="394"/>
        </pc:sldMkLst>
      </pc:sldChg>
      <pc:sldChg chg="del">
        <pc:chgData name="Lianne van Voorthuisen" userId="01b9f062-adc1-4884-a98b-270a18f3eb62" providerId="ADAL" clId="{060DDA6A-C02C-424B-ABA6-0FEF69F11E3B}" dt="2021-09-21T18:50:14.704" v="927" actId="2696"/>
        <pc:sldMkLst>
          <pc:docMk/>
          <pc:sldMk cId="639920018" sldId="396"/>
        </pc:sldMkLst>
      </pc:sldChg>
      <pc:sldChg chg="del">
        <pc:chgData name="Lianne van Voorthuisen" userId="01b9f062-adc1-4884-a98b-270a18f3eb62" providerId="ADAL" clId="{060DDA6A-C02C-424B-ABA6-0FEF69F11E3B}" dt="2021-09-21T18:50:01.843" v="923" actId="2696"/>
        <pc:sldMkLst>
          <pc:docMk/>
          <pc:sldMk cId="2726438318" sldId="398"/>
        </pc:sldMkLst>
      </pc:sldChg>
      <pc:sldChg chg="del">
        <pc:chgData name="Lianne van Voorthuisen" userId="01b9f062-adc1-4884-a98b-270a18f3eb62" providerId="ADAL" clId="{060DDA6A-C02C-424B-ABA6-0FEF69F11E3B}" dt="2021-09-21T18:50:04.009" v="924" actId="2696"/>
        <pc:sldMkLst>
          <pc:docMk/>
          <pc:sldMk cId="3824518058" sldId="399"/>
        </pc:sldMkLst>
      </pc:sldChg>
      <pc:sldChg chg="del">
        <pc:chgData name="Lianne van Voorthuisen" userId="01b9f062-adc1-4884-a98b-270a18f3eb62" providerId="ADAL" clId="{060DDA6A-C02C-424B-ABA6-0FEF69F11E3B}" dt="2021-09-21T18:37:31.549" v="278" actId="2696"/>
        <pc:sldMkLst>
          <pc:docMk/>
          <pc:sldMk cId="1994453392" sldId="410"/>
        </pc:sldMkLst>
      </pc:sldChg>
      <pc:sldChg chg="del">
        <pc:chgData name="Lianne van Voorthuisen" userId="01b9f062-adc1-4884-a98b-270a18f3eb62" providerId="ADAL" clId="{060DDA6A-C02C-424B-ABA6-0FEF69F11E3B}" dt="2021-09-21T18:37:41.024" v="279" actId="2696"/>
        <pc:sldMkLst>
          <pc:docMk/>
          <pc:sldMk cId="419998396" sldId="411"/>
        </pc:sldMkLst>
      </pc:sldChg>
      <pc:sldChg chg="modSp mod">
        <pc:chgData name="Lianne van Voorthuisen" userId="01b9f062-adc1-4884-a98b-270a18f3eb62" providerId="ADAL" clId="{060DDA6A-C02C-424B-ABA6-0FEF69F11E3B}" dt="2021-09-21T19:11:22.312" v="1134" actId="20577"/>
        <pc:sldMkLst>
          <pc:docMk/>
          <pc:sldMk cId="1984664661" sldId="412"/>
        </pc:sldMkLst>
        <pc:spChg chg="mod">
          <ac:chgData name="Lianne van Voorthuisen" userId="01b9f062-adc1-4884-a98b-270a18f3eb62" providerId="ADAL" clId="{060DDA6A-C02C-424B-ABA6-0FEF69F11E3B}" dt="2021-09-21T19:11:22.312" v="1134" actId="20577"/>
          <ac:spMkLst>
            <pc:docMk/>
            <pc:sldMk cId="1984664661" sldId="412"/>
            <ac:spMk id="15365" creationId="{8836A6D5-3369-4C1D-8595-5130FC8D3FC7}"/>
          </ac:spMkLst>
        </pc:spChg>
      </pc:sldChg>
      <pc:sldChg chg="del">
        <pc:chgData name="Lianne van Voorthuisen" userId="01b9f062-adc1-4884-a98b-270a18f3eb62" providerId="ADAL" clId="{060DDA6A-C02C-424B-ABA6-0FEF69F11E3B}" dt="2021-09-21T19:09:48.029" v="1096" actId="2696"/>
        <pc:sldMkLst>
          <pc:docMk/>
          <pc:sldMk cId="3255196149" sldId="413"/>
        </pc:sldMkLst>
      </pc:sldChg>
      <pc:sldChg chg="modSp new del mod">
        <pc:chgData name="Lianne van Voorthuisen" userId="01b9f062-adc1-4884-a98b-270a18f3eb62" providerId="ADAL" clId="{060DDA6A-C02C-424B-ABA6-0FEF69F11E3B}" dt="2021-09-21T19:10:01.133" v="1097" actId="2696"/>
        <pc:sldMkLst>
          <pc:docMk/>
          <pc:sldMk cId="995324748" sldId="414"/>
        </pc:sldMkLst>
        <pc:spChg chg="mod">
          <ac:chgData name="Lianne van Voorthuisen" userId="01b9f062-adc1-4884-a98b-270a18f3eb62" providerId="ADAL" clId="{060DDA6A-C02C-424B-ABA6-0FEF69F11E3B}" dt="2021-09-21T18:37:13.934" v="276" actId="20577"/>
          <ac:spMkLst>
            <pc:docMk/>
            <pc:sldMk cId="995324748" sldId="414"/>
            <ac:spMk id="2" creationId="{4DD7375E-0D33-F44B-A33E-595C9F801D2D}"/>
          </ac:spMkLst>
        </pc:spChg>
        <pc:spChg chg="mod">
          <ac:chgData name="Lianne van Voorthuisen" userId="01b9f062-adc1-4884-a98b-270a18f3eb62" providerId="ADAL" clId="{060DDA6A-C02C-424B-ABA6-0FEF69F11E3B}" dt="2021-09-21T18:36:30.060" v="233" actId="21"/>
          <ac:spMkLst>
            <pc:docMk/>
            <pc:sldMk cId="995324748" sldId="414"/>
            <ac:spMk id="3" creationId="{40E9D870-653D-8C42-A316-0CED852957A0}"/>
          </ac:spMkLst>
        </pc:spChg>
      </pc:sldChg>
      <pc:sldChg chg="modSp new add del mod">
        <pc:chgData name="Lianne van Voorthuisen" userId="01b9f062-adc1-4884-a98b-270a18f3eb62" providerId="ADAL" clId="{060DDA6A-C02C-424B-ABA6-0FEF69F11E3B}" dt="2021-09-21T19:10:41.851" v="1131" actId="2696"/>
        <pc:sldMkLst>
          <pc:docMk/>
          <pc:sldMk cId="1142743948" sldId="415"/>
        </pc:sldMkLst>
        <pc:spChg chg="mod">
          <ac:chgData name="Lianne van Voorthuisen" userId="01b9f062-adc1-4884-a98b-270a18f3eb62" providerId="ADAL" clId="{060DDA6A-C02C-424B-ABA6-0FEF69F11E3B}" dt="2021-09-21T18:37:08.202" v="260" actId="20577"/>
          <ac:spMkLst>
            <pc:docMk/>
            <pc:sldMk cId="1142743948" sldId="415"/>
            <ac:spMk id="2" creationId="{45954E76-B22B-2C4F-8186-85FCB47C017A}"/>
          </ac:spMkLst>
        </pc:spChg>
        <pc:spChg chg="mod">
          <ac:chgData name="Lianne van Voorthuisen" userId="01b9f062-adc1-4884-a98b-270a18f3eb62" providerId="ADAL" clId="{060DDA6A-C02C-424B-ABA6-0FEF69F11E3B}" dt="2021-09-21T18:36:50.578" v="237" actId="20577"/>
          <ac:spMkLst>
            <pc:docMk/>
            <pc:sldMk cId="1142743948" sldId="415"/>
            <ac:spMk id="3" creationId="{23371F3F-5430-5540-954F-ABD5F32A4D23}"/>
          </ac:spMkLst>
        </pc:spChg>
      </pc:sldChg>
      <pc:sldChg chg="modSp new mod">
        <pc:chgData name="Lianne van Voorthuisen" userId="01b9f062-adc1-4884-a98b-270a18f3eb62" providerId="ADAL" clId="{060DDA6A-C02C-424B-ABA6-0FEF69F11E3B}" dt="2021-09-21T19:12:22.114" v="1135" actId="20577"/>
        <pc:sldMkLst>
          <pc:docMk/>
          <pc:sldMk cId="19912145" sldId="416"/>
        </pc:sldMkLst>
        <pc:spChg chg="mod">
          <ac:chgData name="Lianne van Voorthuisen" userId="01b9f062-adc1-4884-a98b-270a18f3eb62" providerId="ADAL" clId="{060DDA6A-C02C-424B-ABA6-0FEF69F11E3B}" dt="2021-09-21T18:40:30.837" v="346" actId="20577"/>
          <ac:spMkLst>
            <pc:docMk/>
            <pc:sldMk cId="19912145" sldId="416"/>
            <ac:spMk id="2" creationId="{48BF763E-5270-814E-83F8-8F7C41D88C7F}"/>
          </ac:spMkLst>
        </pc:spChg>
        <pc:spChg chg="mod">
          <ac:chgData name="Lianne van Voorthuisen" userId="01b9f062-adc1-4884-a98b-270a18f3eb62" providerId="ADAL" clId="{060DDA6A-C02C-424B-ABA6-0FEF69F11E3B}" dt="2021-09-21T19:12:22.114" v="1135" actId="20577"/>
          <ac:spMkLst>
            <pc:docMk/>
            <pc:sldMk cId="19912145" sldId="416"/>
            <ac:spMk id="3" creationId="{DB776A8D-D9CC-7C46-9D6E-591F0CCA3F75}"/>
          </ac:spMkLst>
        </pc:spChg>
      </pc:sldChg>
      <pc:sldChg chg="modSp new mod">
        <pc:chgData name="Lianne van Voorthuisen" userId="01b9f062-adc1-4884-a98b-270a18f3eb62" providerId="ADAL" clId="{060DDA6A-C02C-424B-ABA6-0FEF69F11E3B}" dt="2021-09-21T18:45:47.689" v="700" actId="20577"/>
        <pc:sldMkLst>
          <pc:docMk/>
          <pc:sldMk cId="3868522384" sldId="417"/>
        </pc:sldMkLst>
        <pc:spChg chg="mod">
          <ac:chgData name="Lianne van Voorthuisen" userId="01b9f062-adc1-4884-a98b-270a18f3eb62" providerId="ADAL" clId="{060DDA6A-C02C-424B-ABA6-0FEF69F11E3B}" dt="2021-09-21T18:45:21.448" v="611" actId="20577"/>
          <ac:spMkLst>
            <pc:docMk/>
            <pc:sldMk cId="3868522384" sldId="417"/>
            <ac:spMk id="2" creationId="{F0B5BFEA-2572-FB49-B25B-5FDD51A614EF}"/>
          </ac:spMkLst>
        </pc:spChg>
        <pc:spChg chg="mod">
          <ac:chgData name="Lianne van Voorthuisen" userId="01b9f062-adc1-4884-a98b-270a18f3eb62" providerId="ADAL" clId="{060DDA6A-C02C-424B-ABA6-0FEF69F11E3B}" dt="2021-09-21T18:45:47.689" v="700" actId="20577"/>
          <ac:spMkLst>
            <pc:docMk/>
            <pc:sldMk cId="3868522384" sldId="417"/>
            <ac:spMk id="3" creationId="{C4052BBE-34F0-6A48-AD93-690560DFECF2}"/>
          </ac:spMkLst>
        </pc:spChg>
      </pc:sldChg>
      <pc:sldChg chg="modSp new mod">
        <pc:chgData name="Lianne van Voorthuisen" userId="01b9f062-adc1-4884-a98b-270a18f3eb62" providerId="ADAL" clId="{060DDA6A-C02C-424B-ABA6-0FEF69F11E3B}" dt="2021-09-21T18:49:41.319" v="918" actId="20577"/>
        <pc:sldMkLst>
          <pc:docMk/>
          <pc:sldMk cId="3959599284" sldId="418"/>
        </pc:sldMkLst>
        <pc:spChg chg="mod">
          <ac:chgData name="Lianne van Voorthuisen" userId="01b9f062-adc1-4884-a98b-270a18f3eb62" providerId="ADAL" clId="{060DDA6A-C02C-424B-ABA6-0FEF69F11E3B}" dt="2021-09-21T18:48:16.672" v="787" actId="20577"/>
          <ac:spMkLst>
            <pc:docMk/>
            <pc:sldMk cId="3959599284" sldId="418"/>
            <ac:spMk id="2" creationId="{F5C0E6EE-63E2-CD40-8A50-A28AA8F59D91}"/>
          </ac:spMkLst>
        </pc:spChg>
        <pc:spChg chg="mod">
          <ac:chgData name="Lianne van Voorthuisen" userId="01b9f062-adc1-4884-a98b-270a18f3eb62" providerId="ADAL" clId="{060DDA6A-C02C-424B-ABA6-0FEF69F11E3B}" dt="2021-09-21T18:49:41.319" v="918" actId="20577"/>
          <ac:spMkLst>
            <pc:docMk/>
            <pc:sldMk cId="3959599284" sldId="418"/>
            <ac:spMk id="3" creationId="{343D8840-78CF-ED45-AA8F-B030BE782F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EEDE-DFDD-496B-9807-4218CEC0285D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8BDA-92D7-4D95-9855-B541F975F9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48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>
            <a:extLst>
              <a:ext uri="{FF2B5EF4-FFF2-40B4-BE49-F238E27FC236}">
                <a16:creationId xmlns:a16="http://schemas.microsoft.com/office/drawing/2014/main" id="{BA5ADE80-4032-4D2F-A347-15DDB0B3E4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DCBDB9A-5560-4E33-80C1-E4ECC458D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0964" name="Tijdelijke aanduiding voor dianummer 3">
            <a:extLst>
              <a:ext uri="{FF2B5EF4-FFF2-40B4-BE49-F238E27FC236}">
                <a16:creationId xmlns:a16="http://schemas.microsoft.com/office/drawing/2014/main" id="{F408AD60-88DE-458E-9780-4646C5C20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534AAE-4324-4A72-BF0C-5248019ECBAA}" type="slidenum">
              <a:rPr lang="nl-NL" altLang="nl-NL" sz="1200"/>
              <a:pPr/>
              <a:t>2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72562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>
            <a:extLst>
              <a:ext uri="{FF2B5EF4-FFF2-40B4-BE49-F238E27FC236}">
                <a16:creationId xmlns:a16="http://schemas.microsoft.com/office/drawing/2014/main" id="{95D8B67B-8D0B-4C5F-800D-64943B1C3B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E7203FC-CBA4-4917-B9C9-C38D7B619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Van harte welkom op school. Fijn dat het weer kan. Mijn naam is Lianne van Voorthuisen, TL have 2</a:t>
            </a:r>
            <a:r>
              <a:rPr lang="nl-NL" baseline="30000" dirty="0"/>
              <a:t>e</a:t>
            </a:r>
            <a:r>
              <a:rPr lang="nl-NL" dirty="0"/>
              <a:t> fase.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We hopen op een ‘gewoon’ jaar, waarbij alle leerlingen het hele jaar naar school mogen. Straks bij mentor over schooljaar, nu eerst over het NPO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1988" name="Tijdelijke aanduiding voor dianummer 3">
            <a:extLst>
              <a:ext uri="{FF2B5EF4-FFF2-40B4-BE49-F238E27FC236}">
                <a16:creationId xmlns:a16="http://schemas.microsoft.com/office/drawing/2014/main" id="{9FB6CD84-22C9-40C8-B3FC-013C9A48F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79F990-7210-4417-AC1D-B1AD8C23E77D}" type="slidenum">
              <a:rPr lang="nl-NL" altLang="nl-NL" sz="1200"/>
              <a:pPr/>
              <a:t>3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370503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Extra middelen voor het VO, ter ondersteuning </a:t>
            </a:r>
            <a:r>
              <a:rPr lang="nl-NL" dirty="0" err="1"/>
              <a:t>ivm</a:t>
            </a:r>
            <a:r>
              <a:rPr lang="nl-NL" dirty="0"/>
              <a:t> eventueel opgelopen achterstanden. </a:t>
            </a:r>
          </a:p>
          <a:p>
            <a:r>
              <a:rPr lang="nl-NL" dirty="0"/>
              <a:t>Eind vorig jaar inventarisatie en van daaruit plan opgesteld.</a:t>
            </a:r>
          </a:p>
          <a:p>
            <a:r>
              <a:rPr lang="nl-NL" dirty="0"/>
              <a:t>Opsomming </a:t>
            </a:r>
            <a:r>
              <a:rPr lang="nl-NL" dirty="0" err="1"/>
              <a:t>bullits</a:t>
            </a: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Maar ook TB-uur dinsdag 1</a:t>
            </a:r>
            <a:r>
              <a:rPr lang="nl-NL" baseline="30000" dirty="0"/>
              <a:t>e</a:t>
            </a:r>
            <a:r>
              <a:rPr lang="nl-NL" dirty="0"/>
              <a:t> uur (al bestaand)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58BDA-92D7-4D95-9855-B541F975F97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0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rapportvergaderingen verplichte en advies interventies bepaald. Aan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58BDA-92D7-4D95-9855-B541F975F97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36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Studievaardigheden; vaardigheden die helpen bij studeren – samenvatten, woordjes leren, </a:t>
            </a:r>
            <a:r>
              <a:rPr lang="nl-NL" dirty="0" err="1"/>
              <a:t>mindmappen</a:t>
            </a:r>
            <a:r>
              <a:rPr lang="nl-NL" dirty="0"/>
              <a:t>, plannen van een opdracht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Leerstrategieën: concrete manieren van leren – herhalen, verdiepen, structureren, organiseren en motiveren. Worden altijd bewust ingezet. Om leerstrategieën adequaat te kunnen inzetten heb je executieve functies nodig</a:t>
            </a:r>
          </a:p>
          <a:p>
            <a:r>
              <a:rPr lang="nl-NL" dirty="0"/>
              <a:t>Executieve functies: dit zijn de hogere controlefuncties van de hersenen, nodig voor studeren en alledaagse activiteiten. 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Impulsbeheersing. Concentratie. Flexibiliteit. Prioriteiten stellen.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58BDA-92D7-4D95-9855-B541F975F97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55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237DED9A-88B2-4478-A2FC-D65FE9A18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5ECAE8-D60A-4FE6-858B-3A8273D50CA9}" type="slidenum">
              <a:rPr lang="nl-NL" altLang="nl-NL">
                <a:latin typeface="Times New Roman" panose="02020603050405020304" pitchFamily="18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nl-NL" altLang="nl-NL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27E03A3-3043-4C45-A5B7-548FAF50E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A3AF374-950A-4820-9C7C-9A6D9CD1C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>
                <a:latin typeface="Arial" panose="020B0604020202020204" pitchFamily="34" charset="0"/>
              </a:rPr>
              <a:t>Opgave voor de klankbordgroep bij de teamleiders.</a:t>
            </a:r>
          </a:p>
          <a:p>
            <a:endParaRPr lang="nl-NL" altLang="nl-NL" dirty="0">
              <a:latin typeface="Arial" panose="020B0604020202020204" pitchFamily="34" charset="0"/>
            </a:endParaRPr>
          </a:p>
          <a:p>
            <a:r>
              <a:rPr lang="nl-NL" altLang="nl-NL" dirty="0">
                <a:latin typeface="Arial" panose="020B0604020202020204" pitchFamily="34" charset="0"/>
              </a:rPr>
              <a:t>Nu geef ik het woord aan meneer de Weerdt, decaan. </a:t>
            </a:r>
          </a:p>
        </p:txBody>
      </p:sp>
    </p:spTree>
    <p:extLst>
      <p:ext uri="{BB962C8B-B14F-4D97-AF65-F5344CB8AC3E}">
        <p14:creationId xmlns:p14="http://schemas.microsoft.com/office/powerpoint/2010/main" val="135918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jdelijke aanduiding voor dia-afbeelding 1">
            <a:extLst>
              <a:ext uri="{FF2B5EF4-FFF2-40B4-BE49-F238E27FC236}">
                <a16:creationId xmlns:a16="http://schemas.microsoft.com/office/drawing/2014/main" id="{C0B1C292-69FF-487D-9104-38671BFB6E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Tijdelijke aanduiding voor notities 2">
            <a:extLst>
              <a:ext uri="{FF2B5EF4-FFF2-40B4-BE49-F238E27FC236}">
                <a16:creationId xmlns:a16="http://schemas.microsoft.com/office/drawing/2014/main" id="{8EF7C2B6-BA7E-4D94-8B7B-F54F587C45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105476" name="Tijdelijke aanduiding voor dianummer 3">
            <a:extLst>
              <a:ext uri="{FF2B5EF4-FFF2-40B4-BE49-F238E27FC236}">
                <a16:creationId xmlns:a16="http://schemas.microsoft.com/office/drawing/2014/main" id="{FB4FCD26-4AE5-41E7-A3CE-7ABF0EE02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84CCA5-BE47-4A2B-8D3D-737E026FB27B}" type="slidenum">
              <a:rPr lang="nl-NL" altLang="nl-NL" sz="1200"/>
              <a:pPr/>
              <a:t>12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92918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66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122363"/>
            <a:ext cx="8398359" cy="2387600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1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12186656" cy="6857995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79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532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356351"/>
            <a:ext cx="809977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642736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87890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411345" cy="1325563"/>
          </a:xfrm>
        </p:spPr>
        <p:txBody>
          <a:bodyPr>
            <a:no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411345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189" indent="0">
              <a:lnSpc>
                <a:spcPct val="150000"/>
              </a:lnSpc>
              <a:buNone/>
              <a:defRPr/>
            </a:lvl2pPr>
            <a:lvl3pPr marL="914377" indent="0">
              <a:lnSpc>
                <a:spcPct val="150000"/>
              </a:lnSpc>
              <a:buNone/>
              <a:defRPr/>
            </a:lvl3pPr>
            <a:lvl4pPr marL="1371566" indent="0">
              <a:lnSpc>
                <a:spcPct val="150000"/>
              </a:lnSpc>
              <a:buNone/>
              <a:defRPr/>
            </a:lvl4pPr>
            <a:lvl5pPr marL="1828754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4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"/>
            <a:ext cx="12186656" cy="685799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79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532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356351"/>
            <a:ext cx="809977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642736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87890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411345" cy="1325563"/>
          </a:xfrm>
        </p:spPr>
        <p:txBody>
          <a:bodyPr>
            <a:no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411345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189" indent="0">
              <a:lnSpc>
                <a:spcPct val="150000"/>
              </a:lnSpc>
              <a:buNone/>
              <a:defRPr/>
            </a:lvl2pPr>
            <a:lvl3pPr marL="914377" indent="0">
              <a:lnSpc>
                <a:spcPct val="150000"/>
              </a:lnSpc>
              <a:buNone/>
              <a:defRPr/>
            </a:lvl3pPr>
            <a:lvl4pPr marL="1371566" indent="0">
              <a:lnSpc>
                <a:spcPct val="150000"/>
              </a:lnSpc>
              <a:buNone/>
              <a:defRPr/>
            </a:lvl4pPr>
            <a:lvl5pPr marL="1828754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4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"/>
            <a:ext cx="12186653" cy="685799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79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532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356351"/>
            <a:ext cx="809977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642736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87890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411345" cy="1325563"/>
          </a:xfrm>
        </p:spPr>
        <p:txBody>
          <a:bodyPr>
            <a:no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411345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189" indent="0">
              <a:lnSpc>
                <a:spcPct val="150000"/>
              </a:lnSpc>
              <a:buNone/>
              <a:defRPr/>
            </a:lvl2pPr>
            <a:lvl3pPr marL="914377" indent="0">
              <a:lnSpc>
                <a:spcPct val="150000"/>
              </a:lnSpc>
              <a:buNone/>
              <a:defRPr/>
            </a:lvl3pPr>
            <a:lvl4pPr marL="1371566" indent="0">
              <a:lnSpc>
                <a:spcPct val="150000"/>
              </a:lnSpc>
              <a:buNone/>
              <a:defRPr/>
            </a:lvl4pPr>
            <a:lvl5pPr marL="1828754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6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"/>
            <a:ext cx="12186653" cy="6857992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79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532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356351"/>
            <a:ext cx="809977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642736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87890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411345" cy="1325563"/>
          </a:xfrm>
        </p:spPr>
        <p:txBody>
          <a:bodyPr>
            <a:no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411345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189" indent="0">
              <a:lnSpc>
                <a:spcPct val="150000"/>
              </a:lnSpc>
              <a:buNone/>
              <a:defRPr/>
            </a:lvl2pPr>
            <a:lvl3pPr marL="914377" indent="0">
              <a:lnSpc>
                <a:spcPct val="150000"/>
              </a:lnSpc>
              <a:buNone/>
              <a:defRPr/>
            </a:lvl3pPr>
            <a:lvl4pPr marL="1371566" indent="0">
              <a:lnSpc>
                <a:spcPct val="150000"/>
              </a:lnSpc>
              <a:buNone/>
              <a:defRPr/>
            </a:lvl4pPr>
            <a:lvl5pPr marL="1828754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35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"/>
            <a:ext cx="12186651" cy="6857992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79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532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356351"/>
            <a:ext cx="809977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642736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87890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411345" cy="1325563"/>
          </a:xfrm>
        </p:spPr>
        <p:txBody>
          <a:bodyPr>
            <a:no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411345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189" indent="0">
              <a:lnSpc>
                <a:spcPct val="150000"/>
              </a:lnSpc>
              <a:buNone/>
              <a:defRPr/>
            </a:lvl2pPr>
            <a:lvl3pPr marL="914377" indent="0">
              <a:lnSpc>
                <a:spcPct val="150000"/>
              </a:lnSpc>
              <a:buNone/>
              <a:defRPr/>
            </a:lvl3pPr>
            <a:lvl4pPr marL="1371566" indent="0">
              <a:lnSpc>
                <a:spcPct val="150000"/>
              </a:lnSpc>
              <a:buNone/>
              <a:defRPr/>
            </a:lvl4pPr>
            <a:lvl5pPr marL="1828754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25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"/>
            <a:ext cx="12186651" cy="6857991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79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532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356351"/>
            <a:ext cx="809977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642736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87890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411345" cy="1325563"/>
          </a:xfrm>
        </p:spPr>
        <p:txBody>
          <a:bodyPr>
            <a:no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411345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189" indent="0">
              <a:lnSpc>
                <a:spcPct val="150000"/>
              </a:lnSpc>
              <a:buNone/>
              <a:defRPr/>
            </a:lvl2pPr>
            <a:lvl3pPr marL="914377" indent="0">
              <a:lnSpc>
                <a:spcPct val="150000"/>
              </a:lnSpc>
              <a:buNone/>
              <a:defRPr/>
            </a:lvl3pPr>
            <a:lvl4pPr marL="1371566" indent="0">
              <a:lnSpc>
                <a:spcPct val="150000"/>
              </a:lnSpc>
              <a:buNone/>
              <a:defRPr/>
            </a:lvl4pPr>
            <a:lvl5pPr marL="1828754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36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666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45" y="1122363"/>
            <a:ext cx="8404927" cy="2387600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58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317D6FB-2962-461E-ABDF-00F15141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02F0DE6-DDC8-4D1E-BDA1-F5332F0D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8A85CE-8359-42F7-8E51-E9C644FE1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96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 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8666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411345" cy="1325563"/>
          </a:xfrm>
        </p:spPr>
        <p:txBody>
          <a:bodyPr>
            <a:norm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411345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189" indent="0">
              <a:lnSpc>
                <a:spcPct val="150000"/>
              </a:lnSpc>
              <a:buNone/>
              <a:defRPr/>
            </a:lvl2pPr>
            <a:lvl3pPr marL="914377" indent="0">
              <a:lnSpc>
                <a:spcPct val="150000"/>
              </a:lnSpc>
              <a:buNone/>
              <a:defRPr/>
            </a:lvl3pPr>
            <a:lvl4pPr marL="1371566" indent="0">
              <a:lnSpc>
                <a:spcPct val="150000"/>
              </a:lnSpc>
              <a:buNone/>
              <a:defRPr/>
            </a:lvl4pPr>
            <a:lvl5pPr marL="1828754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79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532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356351"/>
            <a:ext cx="809977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642736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87890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6479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86663" cy="68579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79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532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356351"/>
            <a:ext cx="809977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642736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87890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411345" cy="1325563"/>
          </a:xfrm>
        </p:spPr>
        <p:txBody>
          <a:bodyPr>
            <a:norm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411345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189" indent="0">
              <a:lnSpc>
                <a:spcPct val="150000"/>
              </a:lnSpc>
              <a:buNone/>
              <a:defRPr/>
            </a:lvl2pPr>
            <a:lvl3pPr marL="914377" indent="0">
              <a:lnSpc>
                <a:spcPct val="150000"/>
              </a:lnSpc>
              <a:buNone/>
              <a:defRPr/>
            </a:lvl3pPr>
            <a:lvl4pPr marL="1371566" indent="0">
              <a:lnSpc>
                <a:spcPct val="150000"/>
              </a:lnSpc>
              <a:buNone/>
              <a:defRPr/>
            </a:lvl4pPr>
            <a:lvl5pPr marL="1828754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7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86663" cy="68579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79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532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356351"/>
            <a:ext cx="809977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642736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87890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411345" cy="1325563"/>
          </a:xfrm>
        </p:spPr>
        <p:txBody>
          <a:bodyPr>
            <a:norm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411345" cy="4351339"/>
          </a:xfrm>
        </p:spPr>
        <p:txBody>
          <a:bodyPr numCol="2"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189" indent="0">
              <a:lnSpc>
                <a:spcPct val="150000"/>
              </a:lnSpc>
              <a:buNone/>
              <a:defRPr/>
            </a:lvl2pPr>
            <a:lvl3pPr marL="914377" indent="0">
              <a:lnSpc>
                <a:spcPct val="150000"/>
              </a:lnSpc>
              <a:buNone/>
              <a:defRPr/>
            </a:lvl3pPr>
            <a:lvl4pPr marL="1371566" indent="0">
              <a:lnSpc>
                <a:spcPct val="150000"/>
              </a:lnSpc>
              <a:buNone/>
              <a:defRPr/>
            </a:lvl4pPr>
            <a:lvl5pPr marL="1828754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1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BB +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86660" cy="6857997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79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532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356351"/>
            <a:ext cx="809977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642736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87890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411345" cy="1325563"/>
          </a:xfrm>
        </p:spPr>
        <p:txBody>
          <a:bodyPr>
            <a:no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411345" cy="4351339"/>
          </a:xfrm>
        </p:spPr>
        <p:txBody>
          <a:bodyPr numCol="2"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189" indent="0">
              <a:lnSpc>
                <a:spcPct val="150000"/>
              </a:lnSpc>
              <a:buNone/>
              <a:defRPr/>
            </a:lvl2pPr>
            <a:lvl3pPr marL="914377" indent="0">
              <a:lnSpc>
                <a:spcPct val="150000"/>
              </a:lnSpc>
              <a:buNone/>
              <a:defRPr/>
            </a:lvl3pPr>
            <a:lvl4pPr marL="1371566" indent="0">
              <a:lnSpc>
                <a:spcPct val="150000"/>
              </a:lnSpc>
              <a:buNone/>
              <a:defRPr/>
            </a:lvl4pPr>
            <a:lvl5pPr marL="1828754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6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86660" cy="68579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79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532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356351"/>
            <a:ext cx="809977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642736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87890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411345" cy="1325563"/>
          </a:xfrm>
        </p:spPr>
        <p:txBody>
          <a:bodyPr>
            <a:no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411345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189" indent="0">
              <a:lnSpc>
                <a:spcPct val="150000"/>
              </a:lnSpc>
              <a:buNone/>
              <a:defRPr/>
            </a:lvl2pPr>
            <a:lvl3pPr marL="914377" indent="0">
              <a:lnSpc>
                <a:spcPct val="150000"/>
              </a:lnSpc>
              <a:buNone/>
              <a:defRPr/>
            </a:lvl3pPr>
            <a:lvl4pPr marL="1371566" indent="0">
              <a:lnSpc>
                <a:spcPct val="150000"/>
              </a:lnSpc>
              <a:buNone/>
              <a:defRPr/>
            </a:lvl4pPr>
            <a:lvl5pPr marL="1828754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86660" cy="68579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79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532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356351"/>
            <a:ext cx="809977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642736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87890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411345" cy="1325563"/>
          </a:xfrm>
        </p:spPr>
        <p:txBody>
          <a:bodyPr>
            <a:no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411345" cy="4351339"/>
          </a:xfrm>
        </p:spPr>
        <p:txBody>
          <a:bodyPr numCol="1"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189" indent="0">
              <a:lnSpc>
                <a:spcPct val="150000"/>
              </a:lnSpc>
              <a:buNone/>
              <a:defRPr/>
            </a:lvl2pPr>
            <a:lvl3pPr marL="914377" indent="0">
              <a:lnSpc>
                <a:spcPct val="150000"/>
              </a:lnSpc>
              <a:buNone/>
              <a:defRPr/>
            </a:lvl3pPr>
            <a:lvl4pPr marL="1371566" indent="0">
              <a:lnSpc>
                <a:spcPct val="150000"/>
              </a:lnSpc>
              <a:buNone/>
              <a:defRPr/>
            </a:lvl4pPr>
            <a:lvl5pPr marL="1828754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1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86659" cy="68579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79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532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356351"/>
            <a:ext cx="809977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642736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87890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411345" cy="1325563"/>
          </a:xfrm>
        </p:spPr>
        <p:txBody>
          <a:bodyPr>
            <a:no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411345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189" indent="0">
              <a:lnSpc>
                <a:spcPct val="150000"/>
              </a:lnSpc>
              <a:buNone/>
              <a:defRPr/>
            </a:lvl2pPr>
            <a:lvl3pPr marL="914377" indent="0">
              <a:lnSpc>
                <a:spcPct val="150000"/>
              </a:lnSpc>
              <a:buNone/>
              <a:defRPr/>
            </a:lvl3pPr>
            <a:lvl4pPr marL="1371566" indent="0">
              <a:lnSpc>
                <a:spcPct val="150000"/>
              </a:lnSpc>
              <a:buNone/>
              <a:defRPr/>
            </a:lvl4pPr>
            <a:lvl5pPr marL="1828754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3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2186659" cy="6857995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79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532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356351"/>
            <a:ext cx="809977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642736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87890" y="6377351"/>
            <a:ext cx="3089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411345" cy="1325563"/>
          </a:xfrm>
        </p:spPr>
        <p:txBody>
          <a:bodyPr>
            <a:no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411345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189" indent="0">
              <a:lnSpc>
                <a:spcPct val="150000"/>
              </a:lnSpc>
              <a:buNone/>
              <a:defRPr/>
            </a:lvl2pPr>
            <a:lvl3pPr marL="914377" indent="0">
              <a:lnSpc>
                <a:spcPct val="150000"/>
              </a:lnSpc>
              <a:buNone/>
              <a:defRPr/>
            </a:lvl3pPr>
            <a:lvl4pPr marL="1371566" indent="0">
              <a:lnSpc>
                <a:spcPct val="150000"/>
              </a:lnSpc>
              <a:buNone/>
              <a:defRPr/>
            </a:lvl4pPr>
            <a:lvl5pPr marL="1828754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1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81B1-B522-4144-8215-7DA5A86F0C5B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1E8F-C376-40C3-BA43-866EE178FA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5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bstudiekeuze.nl/wp-content/uploads/verkennen.jp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bstudiekeuze.nl/wp-content/uploads/orientere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imgres?imgurl=http://studiekeuzevoorouders.files.wordpress.com/2011/12/knoopdoorhakken.jpg&amp;imgrefurl=http://studiekeuzevoorouders.wordpress.com/category/de-4-fasen-van-kiezen/&amp;usg=__lWcMcvA_aN3LNw9U9KcB9Fd5-CA=&amp;h=74&amp;w=74&amp;sz=4&amp;hl=nl&amp;start=5&amp;zoom=1&amp;tbnid=KUZE2ekLRbLAJM:&amp;tbnh=71&amp;tbnw=71&amp;ei=1C1aUKjnLKap0QXh8IBY&amp;prev=/search?q%3Dde%2Bknoop%2Bdoorhakken%26um%3D1%26hl%3Dnl%26sa%3DN%26rlz%3D1T4ADSA_nlNL375NL376%26tbm%3Disch&amp;um=1&amp;itbs=1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bstudiekeuze.nl/wp-content/uploads/verdiepen.jpg" TargetMode="Externa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ekeuze123.nl/" TargetMode="External"/><Relationship Id="rId2" Type="http://schemas.openxmlformats.org/officeDocument/2006/relationships/hyperlink" Target="http://www.qompas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rieretijger.nl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em.vanvoorthuisen@sevenwolden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E0B34-CF7B-46A8-8F39-823816C44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578" y="1041400"/>
            <a:ext cx="6299200" cy="2387600"/>
          </a:xfrm>
        </p:spPr>
        <p:txBody>
          <a:bodyPr rtlCol="0"/>
          <a:lstStyle/>
          <a:p>
            <a:pPr>
              <a:defRPr/>
            </a:pPr>
            <a:r>
              <a:rPr lang="nl-NL" sz="8000" b="1" dirty="0"/>
              <a:t>Welkom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EE425D6-220C-4063-B456-ABA9241AB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052514"/>
            <a:ext cx="7772400" cy="936625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nl-NL" altLang="nl-NL" sz="6000">
                <a:latin typeface="Calibri" panose="020F0502020204030204" pitchFamily="34" charset="0"/>
              </a:rPr>
              <a:t>Keuzeproces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02BC071-E796-4A3B-ACBC-37930EBCF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49016"/>
            <a:ext cx="7772400" cy="3890963"/>
          </a:xfrm>
        </p:spPr>
        <p:txBody>
          <a:bodyPr vert="horz" lIns="121920" tIns="60960" rIns="121920" bIns="60960" rtlCol="0" anchor="t">
            <a:noAutofit/>
          </a:bodyPr>
          <a:lstStyle/>
          <a:p>
            <a:r>
              <a:rPr lang="en-US" altLang="nl-NL" sz="3200" b="1" dirty="0" err="1">
                <a:solidFill>
                  <a:schemeClr val="tx2"/>
                </a:solidFill>
                <a:latin typeface="Calibri"/>
                <a:cs typeface="Calibri"/>
              </a:rPr>
              <a:t>Ori</a:t>
            </a:r>
            <a:r>
              <a:rPr lang="en-US" altLang="nl-NL" sz="3200" b="1" dirty="0" err="1">
                <a:solidFill>
                  <a:schemeClr val="tx2"/>
                </a:solidFill>
                <a:latin typeface="Calibri"/>
                <a:cs typeface="Times New Roman"/>
              </a:rPr>
              <a:t>ë</a:t>
            </a:r>
            <a:r>
              <a:rPr lang="en-US" altLang="nl-NL" sz="3200" b="1" dirty="0" err="1">
                <a:solidFill>
                  <a:schemeClr val="tx2"/>
                </a:solidFill>
                <a:latin typeface="Calibri"/>
                <a:cs typeface="Calibri"/>
              </a:rPr>
              <a:t>nteren</a:t>
            </a:r>
            <a:r>
              <a:rPr lang="en-US" altLang="nl-NL" sz="3200" b="1" dirty="0">
                <a:solidFill>
                  <a:schemeClr val="tx2"/>
                </a:solidFill>
                <a:latin typeface="Calibri"/>
                <a:cs typeface="Calibri"/>
              </a:rPr>
              <a:t> in H4 </a:t>
            </a:r>
            <a:r>
              <a:rPr lang="en-US" altLang="nl-NL" sz="1600" b="1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altLang="nl-NL" sz="1600" b="1" dirty="0" err="1">
                <a:solidFill>
                  <a:schemeClr val="tx2"/>
                </a:solidFill>
                <a:latin typeface="Calibri"/>
                <a:cs typeface="Calibri"/>
              </a:rPr>
              <a:t>studiekeuzgids</a:t>
            </a:r>
            <a:r>
              <a:rPr lang="en-US" altLang="nl-NL" sz="1600" b="1" dirty="0">
                <a:solidFill>
                  <a:schemeClr val="tx2"/>
                </a:solidFill>
                <a:latin typeface="Calibri"/>
                <a:cs typeface="Calibri"/>
              </a:rPr>
              <a:t> in </a:t>
            </a:r>
            <a:r>
              <a:rPr lang="en-US" altLang="nl-NL" sz="1600" b="1" dirty="0" err="1">
                <a:solidFill>
                  <a:schemeClr val="tx2"/>
                </a:solidFill>
                <a:latin typeface="Calibri"/>
                <a:cs typeface="Calibri"/>
              </a:rPr>
              <a:t>vandaag</a:t>
            </a:r>
            <a:r>
              <a:rPr lang="en-US" altLang="nl-NL" sz="1600" b="1" dirty="0">
                <a:solidFill>
                  <a:schemeClr val="tx2"/>
                </a:solidFill>
                <a:latin typeface="Calibri"/>
                <a:cs typeface="Calibri"/>
              </a:rPr>
              <a:t> in de mail)</a:t>
            </a:r>
          </a:p>
          <a:p>
            <a:r>
              <a:rPr lang="en-US" altLang="nl-NL" sz="3200" b="1" dirty="0" err="1">
                <a:solidFill>
                  <a:schemeClr val="tx2"/>
                </a:solidFill>
                <a:latin typeface="Calibri"/>
                <a:cs typeface="Calibri"/>
              </a:rPr>
              <a:t>Verkennen</a:t>
            </a:r>
            <a:r>
              <a:rPr lang="en-US" altLang="nl-NL" sz="3200" b="1" dirty="0">
                <a:solidFill>
                  <a:schemeClr val="tx2"/>
                </a:solidFill>
                <a:latin typeface="Calibri"/>
                <a:cs typeface="Calibri"/>
              </a:rPr>
              <a:t> in H4 en </a:t>
            </a:r>
            <a:r>
              <a:rPr lang="en-US" altLang="nl-NL" sz="32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H5</a:t>
            </a:r>
          </a:p>
          <a:p>
            <a:r>
              <a:rPr lang="en-US" altLang="nl-NL" sz="3200" b="1" dirty="0" err="1">
                <a:latin typeface="Calibri"/>
                <a:cs typeface="Calibri"/>
              </a:rPr>
              <a:t>Verdiepen</a:t>
            </a:r>
            <a:r>
              <a:rPr lang="en-US" altLang="nl-NL" sz="3200" b="1" dirty="0">
                <a:latin typeface="Calibri"/>
                <a:cs typeface="Calibri"/>
              </a:rPr>
              <a:t> in H4 en </a:t>
            </a:r>
            <a:r>
              <a:rPr lang="en-US" altLang="nl-NL" sz="32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H5</a:t>
            </a:r>
          </a:p>
          <a:p>
            <a:r>
              <a:rPr lang="en-US" altLang="nl-NL" sz="32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De </a:t>
            </a:r>
            <a:r>
              <a:rPr lang="en-US" altLang="nl-NL" sz="32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knoop</a:t>
            </a:r>
            <a:r>
              <a:rPr lang="en-US" altLang="nl-NL" sz="32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altLang="nl-NL" sz="32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doorhakken</a:t>
            </a:r>
            <a:r>
              <a:rPr lang="en-US" altLang="nl-NL" sz="32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in H5</a:t>
            </a:r>
          </a:p>
        </p:txBody>
      </p:sp>
      <p:pic>
        <p:nvPicPr>
          <p:cNvPr id="102405" name="Picture 8" descr="Bekijk de afbeelding op ware grootte">
            <a:hlinkClick r:id="rId2"/>
            <a:extLst>
              <a:ext uri="{FF2B5EF4-FFF2-40B4-BE49-F238E27FC236}">
                <a16:creationId xmlns:a16="http://schemas.microsoft.com/office/drawing/2014/main" id="{C1A52878-2CD9-49E5-B5E4-BE68D913A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2276475"/>
            <a:ext cx="666751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12" descr="Bekijk de afbeelding op ware grootte">
            <a:hlinkClick r:id="rId4"/>
            <a:extLst>
              <a:ext uri="{FF2B5EF4-FFF2-40B4-BE49-F238E27FC236}">
                <a16:creationId xmlns:a16="http://schemas.microsoft.com/office/drawing/2014/main" id="{EF64BA80-1DD9-40B6-9B62-81EB6C64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3789363"/>
            <a:ext cx="666751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14" descr="ANd9GcQThaRrLpGVDEo1ETP1mX4QtSadubVctDhIjr2XtFPa-co5C_-Xi1krZRc">
            <a:hlinkClick r:id="rId6"/>
            <a:extLst>
              <a:ext uri="{FF2B5EF4-FFF2-40B4-BE49-F238E27FC236}">
                <a16:creationId xmlns:a16="http://schemas.microsoft.com/office/drawing/2014/main" id="{9A2E1C79-5A0D-491E-A1AF-AF3DCBAE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508501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16" descr="Bekijk de afbeelding op ware grootte">
            <a:hlinkClick r:id="rId8"/>
            <a:extLst>
              <a:ext uri="{FF2B5EF4-FFF2-40B4-BE49-F238E27FC236}">
                <a16:creationId xmlns:a16="http://schemas.microsoft.com/office/drawing/2014/main" id="{CC4E0D27-0A40-427B-A9C1-53F0EB136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2997201"/>
            <a:ext cx="666751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F2AF4A86-A2C0-481C-86E6-2238EF272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981077"/>
            <a:ext cx="7772400" cy="10080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nl-NL" altLang="nl-NL" sz="6000">
                <a:latin typeface="Calibri" panose="020F0502020204030204" pitchFamily="34" charset="0"/>
              </a:rPr>
              <a:t>Planning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E542C28A-E002-4B31-AF99-D95168964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205037"/>
            <a:ext cx="7772400" cy="3890963"/>
          </a:xfrm>
        </p:spPr>
        <p:txBody>
          <a:bodyPr vert="horz" lIns="121920" tIns="60960" rIns="121920" bIns="60960" rtlCol="0" anchor="t">
            <a:noAutofit/>
          </a:bodyPr>
          <a:lstStyle/>
          <a:p>
            <a:r>
              <a:rPr lang="pt-BR" altLang="nl-NL" sz="4000" b="1" dirty="0" err="1">
                <a:solidFill>
                  <a:schemeClr val="tx2"/>
                </a:solidFill>
                <a:latin typeface="Calibri"/>
                <a:cs typeface="Calibri"/>
              </a:rPr>
              <a:t>stappenplan</a:t>
            </a:r>
            <a:r>
              <a:rPr lang="pt-BR" altLang="nl-NL" sz="4000" b="1" dirty="0">
                <a:solidFill>
                  <a:schemeClr val="tx2"/>
                </a:solidFill>
                <a:latin typeface="Calibri"/>
                <a:cs typeface="Calibri"/>
              </a:rPr>
              <a:t> in </a:t>
            </a:r>
            <a:r>
              <a:rPr lang="pt-BR" altLang="nl-NL" sz="4000" b="1" dirty="0" err="1">
                <a:solidFill>
                  <a:schemeClr val="tx2"/>
                </a:solidFill>
                <a:latin typeface="Calibri"/>
                <a:cs typeface="Calibri"/>
              </a:rPr>
              <a:t>Qompas</a:t>
            </a:r>
            <a:r>
              <a:rPr lang="pt-BR" altLang="nl-NL" sz="4000" b="1" dirty="0">
                <a:solidFill>
                  <a:schemeClr val="tx2"/>
                </a:solidFill>
                <a:latin typeface="Calibri"/>
                <a:cs typeface="Calibri"/>
              </a:rPr>
              <a:t> H4/H5 </a:t>
            </a:r>
            <a:endParaRPr lang="pt-BR" altLang="nl-NL" sz="40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pt-BR" altLang="nl-NL" sz="4000" b="1" dirty="0" err="1">
                <a:solidFill>
                  <a:schemeClr val="tx2"/>
                </a:solidFill>
                <a:latin typeface="Calibri"/>
                <a:cs typeface="Calibri"/>
              </a:rPr>
              <a:t>verplichte</a:t>
            </a:r>
            <a:r>
              <a:rPr lang="pt-BR" altLang="nl-NL" sz="4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pt-BR" altLang="nl-NL" sz="4000" b="1" dirty="0" err="1">
                <a:solidFill>
                  <a:schemeClr val="tx2"/>
                </a:solidFill>
                <a:latin typeface="Calibri"/>
                <a:cs typeface="Calibri"/>
              </a:rPr>
              <a:t>onderdelen</a:t>
            </a:r>
            <a:endParaRPr lang="pt-BR" altLang="nl-NL" sz="4000" b="1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buFontTx/>
              <a:buNone/>
            </a:pPr>
            <a:r>
              <a:rPr lang="pt-BR" altLang="nl-NL" sz="4000" b="1" dirty="0" err="1">
                <a:solidFill>
                  <a:schemeClr val="tx2"/>
                </a:solidFill>
                <a:latin typeface="Calibri"/>
                <a:cs typeface="Calibri"/>
              </a:rPr>
              <a:t>eigen</a:t>
            </a:r>
            <a:r>
              <a:rPr lang="pt-BR" altLang="nl-NL" sz="4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pt-BR" altLang="nl-NL" sz="4000" b="1" dirty="0" err="1">
                <a:solidFill>
                  <a:schemeClr val="tx2"/>
                </a:solidFill>
                <a:latin typeface="Calibri"/>
                <a:cs typeface="Calibri"/>
              </a:rPr>
              <a:t>keuzes</a:t>
            </a:r>
            <a:r>
              <a:rPr lang="pt-BR" altLang="nl-NL" sz="4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pt-BR" altLang="nl-NL" sz="4000" b="1" dirty="0" err="1">
                <a:solidFill>
                  <a:schemeClr val="tx2"/>
                </a:solidFill>
                <a:latin typeface="Calibri"/>
                <a:cs typeface="Calibri"/>
              </a:rPr>
              <a:t>maken</a:t>
            </a:r>
            <a:endParaRPr lang="pt-BR" altLang="nl-NL" sz="4000" b="1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buFontTx/>
              <a:buNone/>
            </a:pPr>
            <a:r>
              <a:rPr lang="pt-BR" altLang="nl-NL" b="1" dirty="0">
                <a:solidFill>
                  <a:schemeClr val="tx2"/>
                </a:solidFill>
                <a:latin typeface="Calibri"/>
                <a:cs typeface="Calibri"/>
              </a:rPr>
              <a:t>open </a:t>
            </a:r>
            <a:r>
              <a:rPr lang="pt-BR" altLang="nl-NL" b="1" err="1">
                <a:solidFill>
                  <a:schemeClr val="tx2"/>
                </a:solidFill>
                <a:latin typeface="Calibri"/>
                <a:cs typeface="Calibri"/>
              </a:rPr>
              <a:t>dagen</a:t>
            </a:r>
            <a:r>
              <a:rPr lang="pt-BR" altLang="nl-NL" b="1" dirty="0">
                <a:solidFill>
                  <a:schemeClr val="tx2"/>
                </a:solidFill>
                <a:latin typeface="Calibri"/>
                <a:cs typeface="Calibri"/>
              </a:rPr>
              <a:t> /</a:t>
            </a:r>
            <a:r>
              <a:rPr lang="pt-BR" altLang="nl-NL" b="1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meeloopdagen</a:t>
            </a:r>
            <a:r>
              <a:rPr lang="pt-BR" altLang="nl-NL" b="1" dirty="0">
                <a:solidFill>
                  <a:schemeClr val="tx2"/>
                </a:solidFill>
                <a:latin typeface="Calibri"/>
                <a:cs typeface="Calibri"/>
              </a:rPr>
              <a:t> /</a:t>
            </a:r>
            <a:r>
              <a:rPr lang="pt-BR" altLang="nl-NL" b="1" err="1">
                <a:solidFill>
                  <a:schemeClr val="tx2"/>
                </a:solidFill>
                <a:latin typeface="Calibri"/>
                <a:cs typeface="Calibri"/>
              </a:rPr>
              <a:t>jobshadowing</a:t>
            </a:r>
            <a:endParaRPr lang="pt-BR" altLang="nl-NL" b="1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/>
            <a:endParaRPr lang="pt-BR" altLang="nl-NL" sz="3600" b="1">
              <a:solidFill>
                <a:schemeClr val="bg1"/>
              </a:solidFill>
            </a:endParaRPr>
          </a:p>
          <a:p>
            <a:pPr eaLnBrk="1" hangingPunct="1"/>
            <a:endParaRPr lang="nl-NL" altLang="nl-NL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2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7E4436A8-8691-45E5-A10E-07670F306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125537"/>
            <a:ext cx="7772400" cy="792163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altLang="nl-NL" sz="6000">
                <a:latin typeface="Calibri" panose="020F0502020204030204" pitchFamily="34" charset="0"/>
              </a:rPr>
              <a:t>Planning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A108C0B8-56AD-472D-AD0B-5665F0F15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9138"/>
            <a:ext cx="7772400" cy="4106863"/>
          </a:xfrm>
        </p:spPr>
        <p:txBody>
          <a:bodyPr vert="horz" lIns="121920" tIns="60960" rIns="121920" bIns="60960" rtlCol="0" anchor="t">
            <a:noAutofit/>
          </a:bodyPr>
          <a:lstStyle/>
          <a:p>
            <a:pPr>
              <a:defRPr/>
            </a:pPr>
            <a:r>
              <a:rPr lang="nl-NL" b="1" dirty="0">
                <a:solidFill>
                  <a:srgbClr val="FF0000"/>
                </a:solidFill>
                <a:latin typeface="Calibri"/>
                <a:cs typeface="Calibri"/>
              </a:rPr>
              <a:t>Opdrachten </a:t>
            </a:r>
            <a:r>
              <a:rPr lang="nl-NL" b="1" dirty="0" err="1">
                <a:solidFill>
                  <a:srgbClr val="FF0000"/>
                </a:solidFill>
                <a:latin typeface="Calibri"/>
                <a:cs typeface="Calibri"/>
              </a:rPr>
              <a:t>Qompas</a:t>
            </a:r>
            <a:r>
              <a:rPr lang="nl-NL" b="1" dirty="0">
                <a:solidFill>
                  <a:srgbClr val="FF0000"/>
                </a:solidFill>
                <a:latin typeface="Calibri"/>
                <a:cs typeface="Calibri"/>
              </a:rPr>
              <a:t> tijdens mentoruur en thuis</a:t>
            </a:r>
            <a:endParaRPr lang="nl-NL">
              <a:ea typeface="+mn-lt"/>
              <a:cs typeface="+mn-lt"/>
            </a:endParaRPr>
          </a:p>
          <a:p>
            <a:pPr>
              <a:defRPr/>
            </a:pPr>
            <a:r>
              <a:rPr lang="nl-NL" altLang="nl-NL" b="1" dirty="0">
                <a:latin typeface="Calibri"/>
                <a:cs typeface="Calibri"/>
              </a:rPr>
              <a:t>27 okt en 28 okt SVF</a:t>
            </a:r>
            <a:endParaRPr lang="nl-NL" b="1">
              <a:cs typeface="Calibri"/>
            </a:endParaRPr>
          </a:p>
          <a:p>
            <a:pPr>
              <a:defRPr/>
            </a:pPr>
            <a:r>
              <a:rPr lang="nl-NL" altLang="nl-NL" b="1" dirty="0">
                <a:latin typeface="Calibri"/>
                <a:cs typeface="Calibri"/>
              </a:rPr>
              <a:t>ma 14 mrt voorlichting oud-leerlingen  </a:t>
            </a:r>
            <a:endParaRPr lang="nl-NL" altLang="nl-NL" b="1" dirty="0">
              <a:latin typeface="Calibri" panose="020F0502020204030204" pitchFamily="34" charset="0"/>
              <a:cs typeface="Calibri"/>
            </a:endParaRPr>
          </a:p>
          <a:p>
            <a:pPr>
              <a:defRPr/>
            </a:pPr>
            <a:r>
              <a:rPr lang="nl-NL" altLang="nl-NL" b="1" dirty="0">
                <a:latin typeface="Calibri"/>
                <a:cs typeface="Calibri"/>
              </a:rPr>
              <a:t>bezoek Open dag nov/</a:t>
            </a:r>
            <a:r>
              <a:rPr lang="nl-NL" altLang="nl-NL" b="1" dirty="0" err="1">
                <a:latin typeface="Calibri"/>
                <a:cs typeface="Calibri"/>
              </a:rPr>
              <a:t>febr</a:t>
            </a:r>
            <a:r>
              <a:rPr lang="nl-NL" altLang="nl-NL" b="1" dirty="0">
                <a:latin typeface="Calibri"/>
                <a:cs typeface="Calibri"/>
              </a:rPr>
              <a:t>/apr</a:t>
            </a:r>
          </a:p>
          <a:p>
            <a:pPr>
              <a:defRPr/>
            </a:pPr>
            <a:r>
              <a:rPr lang="nl-NL" altLang="nl-NL" b="1" dirty="0" err="1">
                <a:latin typeface="Calibri"/>
                <a:cs typeface="Calibri"/>
              </a:rPr>
              <a:t>HanzeXperience</a:t>
            </a:r>
            <a:r>
              <a:rPr lang="nl-NL" altLang="nl-NL" b="1" dirty="0">
                <a:latin typeface="Calibri"/>
                <a:cs typeface="Calibri"/>
              </a:rPr>
              <a:t>/</a:t>
            </a:r>
            <a:r>
              <a:rPr lang="nl-NL" altLang="nl-NL" b="1" dirty="0" err="1">
                <a:latin typeface="Calibri"/>
                <a:cs typeface="Calibri"/>
              </a:rPr>
              <a:t>Orientatiedag</a:t>
            </a:r>
            <a:r>
              <a:rPr lang="nl-NL" altLang="nl-NL" b="1" dirty="0">
                <a:latin typeface="Calibri"/>
                <a:cs typeface="Calibri"/>
              </a:rPr>
              <a:t>/</a:t>
            </a:r>
            <a:r>
              <a:rPr lang="nl-NL" altLang="nl-NL" b="1" dirty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Windesheim</a:t>
            </a:r>
          </a:p>
          <a:p>
            <a:pPr>
              <a:defRPr/>
            </a:pPr>
            <a:endParaRPr lang="nl-NL" altLang="nl-NL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5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5E4A1962-1303-485F-9F1C-08410BA75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052514"/>
            <a:ext cx="7702551" cy="10080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nl-NL" altLang="nl-NL" sz="6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Studeren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642E97AE-9BE0-4AFC-93A9-781D544A1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133600"/>
            <a:ext cx="7772400" cy="3962400"/>
          </a:xfrm>
        </p:spPr>
        <p:txBody>
          <a:bodyPr vert="horz" lIns="121920" tIns="60960" rIns="121920" bIns="60960" rtlCol="0" anchor="t">
            <a:noAutofit/>
          </a:bodyPr>
          <a:lstStyle/>
          <a:p>
            <a:pPr>
              <a:defRPr/>
            </a:pPr>
            <a:r>
              <a:rPr lang="pt-BR" altLang="nl-NL" sz="3600" b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Studiefinanciering</a:t>
            </a:r>
            <a:r>
              <a:rPr lang="pt-BR" altLang="nl-NL" sz="3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(</a:t>
            </a:r>
            <a:r>
              <a:rPr lang="pt-BR" altLang="nl-NL" sz="3600" b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stufi</a:t>
            </a:r>
            <a:r>
              <a:rPr lang="pt-BR" altLang="nl-NL" sz="3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) DUO</a:t>
            </a:r>
            <a:endParaRPr lang="pt-BR" altLang="nl-NL" sz="3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/>
            </a:endParaRPr>
          </a:p>
          <a:p>
            <a:pPr>
              <a:defRPr/>
            </a:pPr>
            <a:r>
              <a:rPr lang="pt-BR" altLang="nl-NL" sz="3600" b="1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Selectie</a:t>
            </a:r>
            <a:r>
              <a:rPr lang="pt-BR" altLang="nl-NL" sz="3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altLang="nl-NL" sz="3600" b="1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aan</a:t>
            </a:r>
            <a:r>
              <a:rPr lang="pt-BR" altLang="nl-NL" sz="3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de </a:t>
            </a:r>
            <a:r>
              <a:rPr lang="pt-BR" altLang="nl-NL" sz="3600" b="1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poort</a:t>
            </a:r>
            <a:r>
              <a:rPr lang="pt-BR" altLang="nl-NL" sz="3600" b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 bij </a:t>
            </a:r>
            <a:r>
              <a:rPr lang="pt-BR" altLang="nl-NL" sz="3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studielink</a:t>
            </a:r>
            <a:endParaRPr lang="pt-BR" altLang="nl-NL" sz="3600" b="1" dirty="0" err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/>
            </a:endParaRPr>
          </a:p>
          <a:p>
            <a:pPr>
              <a:defRPr/>
            </a:pPr>
            <a:r>
              <a:rPr lang="pt-BR" altLang="nl-NL" sz="3600" b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Studiekeuzecheck</a:t>
            </a:r>
            <a:r>
              <a:rPr lang="pt-BR" altLang="nl-NL" sz="3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altLang="nl-NL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(</a:t>
            </a:r>
            <a:r>
              <a:rPr lang="pt-BR" altLang="nl-NL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adviserend</a:t>
            </a:r>
            <a:r>
              <a:rPr lang="pt-BR" altLang="nl-NL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)</a:t>
            </a:r>
          </a:p>
          <a:p>
            <a:pPr>
              <a:defRPr/>
            </a:pPr>
            <a:r>
              <a:rPr lang="pt-BR" altLang="nl-NL" sz="3600" b="1" dirty="0">
                <a:solidFill>
                  <a:schemeClr val="accent4"/>
                </a:solidFill>
                <a:latin typeface="Calibri"/>
                <a:cs typeface="Calibri"/>
              </a:rPr>
              <a:t>Goede </a:t>
            </a:r>
            <a:r>
              <a:rPr lang="pt-BR" altLang="nl-NL" sz="3600" b="1" dirty="0" err="1">
                <a:solidFill>
                  <a:schemeClr val="accent4"/>
                </a:solidFill>
                <a:latin typeface="Calibri"/>
                <a:cs typeface="Calibri"/>
              </a:rPr>
              <a:t>cijfers</a:t>
            </a:r>
            <a:r>
              <a:rPr lang="pt-BR" altLang="nl-NL" sz="3600" b="1" dirty="0">
                <a:solidFill>
                  <a:schemeClr val="accent4"/>
                </a:solidFill>
                <a:latin typeface="Calibri"/>
                <a:cs typeface="Calibri"/>
              </a:rPr>
              <a:t> </a:t>
            </a:r>
            <a:r>
              <a:rPr lang="pt-BR" altLang="nl-NL" sz="3600" b="1" dirty="0" err="1">
                <a:solidFill>
                  <a:schemeClr val="accent4"/>
                </a:solidFill>
                <a:latin typeface="Calibri"/>
                <a:cs typeface="Calibri"/>
              </a:rPr>
              <a:t>doen</a:t>
            </a:r>
            <a:r>
              <a:rPr lang="pt-BR" altLang="nl-NL" sz="3600" b="1" dirty="0">
                <a:solidFill>
                  <a:schemeClr val="accent4"/>
                </a:solidFill>
                <a:latin typeface="Calibri"/>
                <a:cs typeface="Calibri"/>
              </a:rPr>
              <a:t> </a:t>
            </a:r>
            <a:r>
              <a:rPr lang="pt-BR" altLang="nl-NL" sz="3600" b="1" dirty="0" err="1">
                <a:solidFill>
                  <a:schemeClr val="accent4"/>
                </a:solidFill>
                <a:latin typeface="Calibri"/>
                <a:cs typeface="Calibri"/>
              </a:rPr>
              <a:t>er</a:t>
            </a:r>
            <a:r>
              <a:rPr lang="pt-BR" altLang="nl-NL" sz="3600" b="1" dirty="0">
                <a:solidFill>
                  <a:schemeClr val="accent4"/>
                </a:solidFill>
                <a:latin typeface="Calibri"/>
                <a:cs typeface="Calibri"/>
              </a:rPr>
              <a:t> toe!</a:t>
            </a:r>
          </a:p>
          <a:p>
            <a:pPr eaLnBrk="1" hangingPunct="1">
              <a:defRPr/>
            </a:pPr>
            <a:endParaRPr lang="pt-BR" altLang="nl-NL" sz="3600" b="1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pt-BR" altLang="nl-NL" sz="3600" b="1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nl-NL" altLang="nl-NL" sz="3600" b="1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nl-NL" altLang="nl-NL" sz="3600" b="1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nl-NL" altLang="nl-NL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5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5A640058-26C6-4D28-A8F7-F679C433E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052514"/>
            <a:ext cx="7702551" cy="10080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altLang="nl-NL" sz="6600">
                <a:latin typeface="Calibri" panose="020F0502020204030204" pitchFamily="34" charset="0"/>
              </a:rPr>
              <a:t>Handig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A543A61-15EF-4E02-8832-BFECB5B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133600"/>
            <a:ext cx="7772400" cy="3962400"/>
          </a:xfrm>
        </p:spPr>
        <p:txBody>
          <a:bodyPr vert="horz" lIns="121920" tIns="60960" rIns="121920" bIns="60960" rtlCol="0" anchor="t">
            <a:noAutofit/>
          </a:bodyPr>
          <a:lstStyle/>
          <a:p>
            <a:pPr>
              <a:defRPr/>
            </a:pPr>
            <a:r>
              <a:rPr lang="nl-NL" altLang="nl-NL" sz="3600" b="1" dirty="0">
                <a:solidFill>
                  <a:schemeClr val="accent4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www.qompas.nl</a:t>
            </a:r>
            <a:r>
              <a:rPr lang="nl-NL" altLang="nl-NL" sz="3600" b="1" dirty="0">
                <a:solidFill>
                  <a:schemeClr val="accent4"/>
                </a:solidFill>
                <a:latin typeface="Calibri"/>
                <a:cs typeface="Calibri"/>
              </a:rPr>
              <a:t> </a:t>
            </a:r>
            <a:endParaRPr lang="nl-NL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nl-NL" altLang="nl-NL" sz="3600" b="1" dirty="0">
                <a:solidFill>
                  <a:schemeClr val="accent4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www.studiekeuze123.nl</a:t>
            </a:r>
            <a:endParaRPr lang="nl-NL" altLang="nl-NL" sz="3600" b="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nl-NL" altLang="nl-NL" sz="3600" b="1" dirty="0">
                <a:solidFill>
                  <a:schemeClr val="accent4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www.carrieretijger.nl</a:t>
            </a:r>
            <a:endParaRPr lang="nl-NL" altLang="nl-NL" sz="3600" b="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nl-NL" altLang="nl-NL" sz="3600" b="1" dirty="0" err="1">
                <a:solidFill>
                  <a:schemeClr val="accent4"/>
                </a:solidFill>
                <a:cs typeface="Calibri"/>
              </a:rPr>
              <a:t>hanze</a:t>
            </a:r>
            <a:r>
              <a:rPr lang="nl-NL" altLang="nl-NL" sz="3600" b="1" dirty="0">
                <a:solidFill>
                  <a:schemeClr val="accent4"/>
                </a:solidFill>
                <a:cs typeface="Calibri"/>
              </a:rPr>
              <a:t>/</a:t>
            </a:r>
            <a:r>
              <a:rPr lang="nl-NL" altLang="nl-NL" sz="3600" b="1" dirty="0" err="1">
                <a:solidFill>
                  <a:schemeClr val="accent4"/>
                </a:solidFill>
                <a:cs typeface="Calibri"/>
              </a:rPr>
              <a:t>stenden</a:t>
            </a:r>
            <a:r>
              <a:rPr lang="nl-NL" altLang="nl-NL" sz="3600" b="1" dirty="0">
                <a:solidFill>
                  <a:schemeClr val="accent4"/>
                </a:solidFill>
                <a:cs typeface="Calibri"/>
              </a:rPr>
              <a:t>/</a:t>
            </a:r>
            <a:r>
              <a:rPr lang="nl-NL" altLang="nl-NL" sz="3600" b="1" dirty="0" err="1">
                <a:solidFill>
                  <a:schemeClr val="accent4"/>
                </a:solidFill>
                <a:cs typeface="Calibri"/>
              </a:rPr>
              <a:t>windesheim</a:t>
            </a:r>
          </a:p>
          <a:p>
            <a:pPr eaLnBrk="1" hangingPunct="1">
              <a:defRPr/>
            </a:pPr>
            <a:endParaRPr lang="nl-NL" altLang="nl-NL" sz="3600" b="1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nl-NL" altLang="nl-NL" sz="3600" b="1">
              <a:solidFill>
                <a:schemeClr val="bg1"/>
              </a:solidFill>
            </a:endParaRPr>
          </a:p>
          <a:p>
            <a:pPr>
              <a:defRPr/>
            </a:pPr>
            <a:endParaRPr lang="nl-NL" altLang="nl-NL" sz="3600" b="1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353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1991D-60F3-4963-ADDF-F99136BC6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867" dirty="0">
                <a:cs typeface="Calibri"/>
              </a:rPr>
              <a:t>einde van deze presentati</a:t>
            </a:r>
            <a:r>
              <a:rPr lang="nl-NL" dirty="0">
                <a:cs typeface="Calibri"/>
              </a:rPr>
              <a:t>e</a:t>
            </a:r>
            <a:br>
              <a:rPr lang="nl-NL" dirty="0">
                <a:cs typeface="Calibri"/>
              </a:rPr>
            </a:br>
            <a:br>
              <a:rPr lang="nl-NL" dirty="0">
                <a:cs typeface="Calibri"/>
              </a:rPr>
            </a:br>
            <a:r>
              <a:rPr lang="nl-NL" dirty="0">
                <a:solidFill>
                  <a:schemeClr val="bg2">
                    <a:lumMod val="50000"/>
                  </a:schemeClr>
                </a:solidFill>
                <a:cs typeface="Calibri"/>
              </a:rPr>
              <a:t>decaan havo</a:t>
            </a:r>
            <a:br>
              <a:rPr lang="nl-NL" dirty="0">
                <a:solidFill>
                  <a:schemeClr val="bg2">
                    <a:lumMod val="50000"/>
                  </a:schemeClr>
                </a:solidFill>
                <a:cs typeface="Calibri"/>
              </a:rPr>
            </a:br>
            <a:r>
              <a:rPr lang="nl-NL" dirty="0" err="1">
                <a:cs typeface="Calibri"/>
              </a:rPr>
              <a:t>ubbo</a:t>
            </a:r>
            <a:r>
              <a:rPr lang="nl-NL" dirty="0">
                <a:cs typeface="Calibri"/>
              </a:rPr>
              <a:t> de </a:t>
            </a:r>
            <a:r>
              <a:rPr lang="nl-NL" dirty="0" err="1">
                <a:cs typeface="Calibri"/>
              </a:rPr>
              <a:t>weerdt</a:t>
            </a:r>
            <a:br>
              <a:rPr lang="nl-NL" dirty="0">
                <a:cs typeface="Calibri"/>
              </a:rPr>
            </a:br>
            <a:r>
              <a:rPr lang="nl-NL" sz="4800" dirty="0">
                <a:cs typeface="Calibri"/>
              </a:rPr>
              <a:t>ua.deweerdt@sevenwolden.nl</a:t>
            </a:r>
            <a:endParaRPr lang="nl-NL" sz="5867" dirty="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145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D48D5449-9D33-4BB5-AF23-15631DAE2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3716338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nl-NL" altLang="nl-NL" sz="240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AD9925D-A78B-4110-B490-FF409F384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programma 				</a:t>
            </a: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22 september 2021</a:t>
            </a:r>
          </a:p>
        </p:txBody>
      </p:sp>
      <p:sp>
        <p:nvSpPr>
          <p:cNvPr id="14341" name="Tijdelijke aanduiding voor inhoud 1">
            <a:extLst>
              <a:ext uri="{FF2B5EF4-FFF2-40B4-BE49-F238E27FC236}">
                <a16:creationId xmlns:a16="http://schemas.microsoft.com/office/drawing/2014/main" id="{EFD8821F-F219-4E4C-8F80-A3D735FE6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16:45 – 16:50	teamleider, Lianne van Voorthuisen</a:t>
            </a:r>
          </a:p>
          <a:p>
            <a:r>
              <a:rPr lang="nl-NL" dirty="0"/>
              <a:t>16:50 – 17:00	decaan, Ubbo de </a:t>
            </a:r>
            <a:r>
              <a:rPr lang="nl-NL" dirty="0" err="1"/>
              <a:t>Weerdt</a:t>
            </a:r>
            <a:endParaRPr lang="nl-NL" dirty="0"/>
          </a:p>
          <a:p>
            <a:r>
              <a:rPr lang="nl-NL" dirty="0"/>
              <a:t>17:00 – 17:45	informatie door de mentor </a:t>
            </a:r>
          </a:p>
          <a:p>
            <a:endParaRPr lang="nl-NL" dirty="0"/>
          </a:p>
          <a:p>
            <a:pPr>
              <a:spcBef>
                <a:spcPct val="0"/>
              </a:spcBef>
              <a:buFontTx/>
              <a:buNone/>
            </a:pP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3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89456CDC-E27E-4E36-8165-09C98653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3716338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nl-NL" altLang="nl-NL" sz="240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42557A6-55DC-41C2-B253-5FBDFD748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3600" b="1">
                <a:latin typeface="Arial" panose="020B0604020202020204" pitchFamily="34" charset="0"/>
                <a:cs typeface="Arial" panose="020B0604020202020204" pitchFamily="34" charset="0"/>
              </a:rPr>
              <a:t>Even voorstellen: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Tijdelijke aanduiding voor inhoud 1">
            <a:extLst>
              <a:ext uri="{FF2B5EF4-FFF2-40B4-BE49-F238E27FC236}">
                <a16:creationId xmlns:a16="http://schemas.microsoft.com/office/drawing/2014/main" id="{8836A6D5-3369-4C1D-8595-5130FC8D3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nl-NL" altLang="nl-NL" b="1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nl-NL" altLang="nl-NL" b="1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cs typeface="Arial" panose="020B0604020202020204" pitchFamily="34" charset="0"/>
              </a:rPr>
              <a:t>Lianne van Voorthuisen - </a:t>
            </a:r>
            <a:r>
              <a:rPr lang="nl-NL" altLang="nl-NL" dirty="0">
                <a:cs typeface="Arial" panose="020B0604020202020204" pitchFamily="34" charset="0"/>
              </a:rPr>
              <a:t>teamleider havo 2</a:t>
            </a:r>
            <a:r>
              <a:rPr lang="nl-NL" altLang="nl-NL" baseline="30000" dirty="0">
                <a:cs typeface="Arial" panose="020B0604020202020204" pitchFamily="34" charset="0"/>
              </a:rPr>
              <a:t>e</a:t>
            </a:r>
            <a:r>
              <a:rPr lang="nl-NL" altLang="nl-NL" dirty="0">
                <a:cs typeface="Arial" panose="020B0604020202020204" pitchFamily="34" charset="0"/>
              </a:rPr>
              <a:t> fase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nl-NL" altLang="nl-NL" sz="2100" dirty="0">
                <a:cs typeface="Arial" panose="020B0604020202020204" pitchFamily="34" charset="0"/>
                <a:hlinkClick r:id="rId3"/>
              </a:rPr>
              <a:t>aem.vanvoorthuisen@sevenwolden.nl</a:t>
            </a:r>
            <a:endParaRPr lang="nl-NL" altLang="nl-NL" sz="21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nl-NL" altLang="nl-NL" sz="21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2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6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F763E-5270-814E-83F8-8F7C41D8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Nationaal Programma Onderwijs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776A8D-D9CC-7C46-9D6E-591F0CCA3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extra ondersteuning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Periode 1 door vakdocenten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Hele jaar onderwijsassistenten op OLC (2x havo)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nl-NL" dirty="0"/>
              <a:t>Studiebegeleiding / interventies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nl-NL" dirty="0"/>
              <a:t>Huiswerkbegeleiding</a:t>
            </a:r>
          </a:p>
        </p:txBody>
      </p:sp>
    </p:spTree>
    <p:extLst>
      <p:ext uri="{BB962C8B-B14F-4D97-AF65-F5344CB8AC3E}">
        <p14:creationId xmlns:p14="http://schemas.microsoft.com/office/powerpoint/2010/main" val="1991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5BFEA-2572-FB49-B25B-5FDD51A6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Interventies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52BBE-34F0-6A48-AD93-690560DFE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Verplichte interventies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Advies interventies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Interventies gedurende het schooljaar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852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0E6EE-63E2-CD40-8A50-A28AA8F5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3D8840-78CF-ED45-AA8F-B030BE782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Leren </a:t>
            </a:r>
            <a:r>
              <a:rPr lang="nl-NL" dirty="0" err="1"/>
              <a:t>leren</a:t>
            </a:r>
            <a:r>
              <a:rPr lang="nl-NL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Zelfstandigheid </a:t>
            </a:r>
            <a:r>
              <a:rPr lang="nl-NL"/>
              <a:t>en verantwoordelijkheid nemen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959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el 6">
            <a:extLst>
              <a:ext uri="{FF2B5EF4-FFF2-40B4-BE49-F238E27FC236}">
                <a16:creationId xmlns:a16="http://schemas.microsoft.com/office/drawing/2014/main" id="{1EC1DADC-8ABD-4736-8504-900516C6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3600" b="1" dirty="0">
                <a:cs typeface="Arial" panose="020B0604020202020204" pitchFamily="34" charset="0"/>
              </a:rPr>
              <a:t> Ouder- en leerlingenparticipatie in het team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6609014-4963-42B5-B758-474516607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b="1" dirty="0">
                <a:cs typeface="Arial" panose="020B0604020202020204" pitchFamily="34" charset="0"/>
              </a:rPr>
              <a:t>Klankbordgroep ouders havo 4/5</a:t>
            </a:r>
          </a:p>
          <a:p>
            <a:pPr>
              <a:spcBef>
                <a:spcPts val="0"/>
              </a:spcBef>
              <a:defRPr/>
            </a:pPr>
            <a:r>
              <a:rPr lang="nl-NL" sz="2100" dirty="0">
                <a:cs typeface="Arial" panose="020B0604020202020204" pitchFamily="34" charset="0"/>
              </a:rPr>
              <a:t>	</a:t>
            </a:r>
            <a:r>
              <a:rPr lang="nl-NL" dirty="0">
                <a:cs typeface="Arial" panose="020B0604020202020204" pitchFamily="34" charset="0"/>
              </a:rPr>
              <a:t>3x per jaar (donderdag 18/11 – 10/2 – 21/4)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b="1" dirty="0"/>
              <a:t>Klankbordgroep leerlingen havo 4/5</a:t>
            </a:r>
          </a:p>
          <a:p>
            <a:pPr>
              <a:spcBef>
                <a:spcPts val="0"/>
              </a:spcBef>
              <a:defRPr/>
            </a:pPr>
            <a:r>
              <a:rPr lang="nl-NL" dirty="0"/>
              <a:t>	week 43, week 2, week 12 en week 22 </a:t>
            </a:r>
            <a:endParaRPr lang="nl-NL" sz="21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nl-NL" b="1" i="1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nl-NL" b="1" i="1" dirty="0">
                <a:cs typeface="Arial" panose="020B0604020202020204" pitchFamily="34" charset="0"/>
              </a:rPr>
              <a:t>Opgeven bij de teamleider</a:t>
            </a:r>
          </a:p>
        </p:txBody>
      </p:sp>
    </p:spTree>
    <p:extLst>
      <p:ext uri="{BB962C8B-B14F-4D97-AF65-F5344CB8AC3E}">
        <p14:creationId xmlns:p14="http://schemas.microsoft.com/office/powerpoint/2010/main" val="535771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863EC-E7B4-42E9-B746-96CCE3C785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cs typeface="Calibri"/>
              </a:rPr>
              <a:t>H4 ouder info middag </a:t>
            </a:r>
            <a:br>
              <a:rPr lang="nl-NL" dirty="0">
                <a:cs typeface="Calibri"/>
              </a:rPr>
            </a:br>
            <a:r>
              <a:rPr lang="nl-NL" dirty="0">
                <a:solidFill>
                  <a:srgbClr val="FF0000"/>
                </a:solidFill>
                <a:cs typeface="Calibri"/>
              </a:rPr>
              <a:t>L</a:t>
            </a:r>
            <a:r>
              <a:rPr lang="nl-NL" dirty="0">
                <a:cs typeface="Calibri"/>
              </a:rPr>
              <a:t>oopbaan</a:t>
            </a:r>
            <a:br>
              <a:rPr lang="nl-NL" dirty="0">
                <a:cs typeface="Calibri"/>
              </a:rPr>
            </a:br>
            <a:r>
              <a:rPr lang="nl-NL" dirty="0" err="1">
                <a:solidFill>
                  <a:srgbClr val="FF0000"/>
                </a:solidFill>
                <a:cs typeface="Calibri"/>
              </a:rPr>
              <a:t>O</a:t>
            </a:r>
            <a:r>
              <a:rPr lang="nl-NL" dirty="0" err="1">
                <a:cs typeface="Calibri"/>
              </a:rPr>
              <a:t>rientatie</a:t>
            </a:r>
            <a:r>
              <a:rPr lang="nl-NL" dirty="0">
                <a:cs typeface="Calibri"/>
              </a:rPr>
              <a:t> en </a:t>
            </a:r>
            <a:br>
              <a:rPr lang="en-US" dirty="0"/>
            </a:br>
            <a:r>
              <a:rPr lang="nl-NL" dirty="0">
                <a:solidFill>
                  <a:srgbClr val="FF0000"/>
                </a:solidFill>
                <a:cs typeface="Calibri"/>
              </a:rPr>
              <a:t>B</a:t>
            </a:r>
            <a:r>
              <a:rPr lang="nl-NL" dirty="0">
                <a:cs typeface="Calibri"/>
              </a:rPr>
              <a:t>egeleiding</a:t>
            </a:r>
            <a:br>
              <a:rPr lang="nl-NL" dirty="0">
                <a:cs typeface="Calibri"/>
              </a:rPr>
            </a:br>
            <a:r>
              <a:rPr lang="nl-NL" sz="2667" dirty="0">
                <a:cs typeface="Calibri"/>
              </a:rPr>
              <a:t>door de decaan havo  ua.deweerdt@sevenwolden.nl</a:t>
            </a:r>
            <a:r>
              <a:rPr lang="nl-NL" dirty="0">
                <a:cs typeface="Calibri"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30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E109335-7AF3-4F1D-B3BA-10CC497CA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052513"/>
            <a:ext cx="7772400" cy="120505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nl-NL" altLang="nl-NL" dirty="0">
                <a:solidFill>
                  <a:srgbClr val="FF0000"/>
                </a:solidFill>
                <a:latin typeface="Calibri"/>
                <a:cs typeface="Calibri"/>
              </a:rPr>
              <a:t>LOB</a:t>
            </a:r>
            <a:r>
              <a:rPr lang="nl-NL" alt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in HAVO 4 voor Studiekeuze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90D61060-C33D-4B99-850B-96864DD57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339788"/>
            <a:ext cx="7772400" cy="3756213"/>
          </a:xfrm>
        </p:spPr>
        <p:txBody>
          <a:bodyPr vert="horz" lIns="121920" tIns="60960" rIns="121920" bIns="60960" rtlCol="0" anchor="t">
            <a:noAutofit/>
          </a:bodyPr>
          <a:lstStyle/>
          <a:p>
            <a:pPr>
              <a:lnSpc>
                <a:spcPct val="90000"/>
              </a:lnSpc>
              <a:defRPr/>
            </a:pPr>
            <a:endParaRPr lang="nl-NL" altLang="nl-NL" b="1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defRPr/>
            </a:pPr>
            <a:r>
              <a:rPr lang="nl-NL" altLang="nl-NL" b="1" dirty="0">
                <a:latin typeface="Calibri"/>
                <a:cs typeface="Calibri"/>
              </a:rPr>
              <a:t>het juiste profiel</a:t>
            </a:r>
            <a:endParaRPr lang="nl-NL" dirty="0"/>
          </a:p>
          <a:p>
            <a:pPr>
              <a:lnSpc>
                <a:spcPct val="90000"/>
              </a:lnSpc>
              <a:defRPr/>
            </a:pPr>
            <a:r>
              <a:rPr lang="nl-NL" altLang="nl-NL" b="1" dirty="0">
                <a:latin typeface="Calibri"/>
                <a:cs typeface="Calibri"/>
              </a:rPr>
              <a:t>wijzigingen in profiel / vak </a:t>
            </a:r>
            <a:endParaRPr lang="nl-NL" altLang="nl-NL" b="1" dirty="0">
              <a:latin typeface="Calibri" pitchFamily="34" charset="0"/>
              <a:cs typeface="Calibri"/>
            </a:endParaRPr>
          </a:p>
          <a:p>
            <a:pPr>
              <a:lnSpc>
                <a:spcPct val="90000"/>
              </a:lnSpc>
              <a:defRPr/>
            </a:pPr>
            <a:r>
              <a:rPr lang="nl-NL" altLang="nl-NL" b="1" dirty="0">
                <a:latin typeface="Calibri"/>
                <a:cs typeface="Calibri"/>
              </a:rPr>
              <a:t>overstapmoment maandag 22 november 2021 </a:t>
            </a:r>
            <a:endParaRPr lang="nl-NL" altLang="nl-NL" b="1" dirty="0">
              <a:latin typeface="Calibri" pitchFamily="34" charset="0"/>
              <a:cs typeface="Calibri"/>
            </a:endParaRPr>
          </a:p>
          <a:p>
            <a:pPr>
              <a:lnSpc>
                <a:spcPct val="90000"/>
              </a:lnSpc>
              <a:defRPr/>
            </a:pPr>
            <a:r>
              <a:rPr lang="nl-NL" altLang="nl-NL" b="1" dirty="0">
                <a:latin typeface="Calibri"/>
                <a:cs typeface="Calibri"/>
              </a:rPr>
              <a:t>alleen mits </a:t>
            </a:r>
            <a:r>
              <a:rPr lang="nl-NL" altLang="nl-NL" b="1" dirty="0">
                <a:solidFill>
                  <a:srgbClr val="FFC000"/>
                </a:solidFill>
                <a:latin typeface="Calibri"/>
                <a:cs typeface="Calibri"/>
              </a:rPr>
              <a:t>ruimte/rooster/motivatie </a:t>
            </a:r>
            <a:endParaRPr lang="nl-NL" altLang="nl-NL" b="1" dirty="0">
              <a:solidFill>
                <a:srgbClr val="FFC000"/>
              </a:solidFill>
              <a:latin typeface="Calibri" pitchFamily="34" charset="0"/>
              <a:cs typeface="Calibri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l-NL" altLang="nl-NL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65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Sevenwolden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3DA"/>
      </a:accent1>
      <a:accent2>
        <a:srgbClr val="FFF001"/>
      </a:accent2>
      <a:accent3>
        <a:srgbClr val="D93234"/>
      </a:accent3>
      <a:accent4>
        <a:srgbClr val="AA7C59"/>
      </a:accent4>
      <a:accent5>
        <a:srgbClr val="51335B"/>
      </a:accent5>
      <a:accent6>
        <a:srgbClr val="70AD47"/>
      </a:accent6>
      <a:hlink>
        <a:srgbClr val="00A3DA"/>
      </a:hlink>
      <a:folHlink>
        <a:srgbClr val="AA7C59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nwolden-BB-EKO-VB-2" id="{61E957B2-F6DA-064E-A168-17F6F75DAF4B}" vid="{ACE4F67E-9643-E141-B2C2-958AB86ED04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OSG Sevenwolden presentatie compleet</Template>
  <TotalTime>1927</TotalTime>
  <Words>347</Words>
  <Application>Microsoft Office PowerPoint</Application>
  <PresentationFormat>Breedbeeld</PresentationFormat>
  <Paragraphs>89</Paragraphs>
  <Slides>15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Office-thema</vt:lpstr>
      <vt:lpstr>Welkom</vt:lpstr>
      <vt:lpstr>programma     22 september 2021</vt:lpstr>
      <vt:lpstr>Even voorstellen:</vt:lpstr>
      <vt:lpstr>Nationaal Programma Onderwijs</vt:lpstr>
      <vt:lpstr>Interventies </vt:lpstr>
      <vt:lpstr>Aandachtspunten</vt:lpstr>
      <vt:lpstr> Ouder- en leerlingenparticipatie in het team</vt:lpstr>
      <vt:lpstr>H4 ouder info middag  Loopbaan Orientatie en  Begeleiding door de decaan havo  ua.deweerdt@sevenwolden.nl </vt:lpstr>
      <vt:lpstr>LOB in HAVO 4 voor Studiekeuze</vt:lpstr>
      <vt:lpstr>Keuzeproces</vt:lpstr>
      <vt:lpstr>Planning</vt:lpstr>
      <vt:lpstr>Planning</vt:lpstr>
      <vt:lpstr>Studeren</vt:lpstr>
      <vt:lpstr>Handig</vt:lpstr>
      <vt:lpstr>einde van deze presentatie  decaan havo ubbo de weerdt ua.deweerdt@sevenwolden.nl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Lianne van Voorthuisen</dc:creator>
  <cp:lastModifiedBy>Lianne van Voorthuisen</cp:lastModifiedBy>
  <cp:revision>19</cp:revision>
  <cp:lastPrinted>2021-09-22T11:10:52Z</cp:lastPrinted>
  <dcterms:created xsi:type="dcterms:W3CDTF">2018-09-16T15:42:46Z</dcterms:created>
  <dcterms:modified xsi:type="dcterms:W3CDTF">2021-09-22T14:26:52Z</dcterms:modified>
</cp:coreProperties>
</file>