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56" r:id="rId5"/>
    <p:sldId id="357" r:id="rId6"/>
    <p:sldId id="382" r:id="rId7"/>
    <p:sldId id="359" r:id="rId8"/>
    <p:sldId id="379" r:id="rId9"/>
    <p:sldId id="360" r:id="rId10"/>
    <p:sldId id="361" r:id="rId11"/>
    <p:sldId id="362" r:id="rId12"/>
    <p:sldId id="36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7AB27-C565-4830-928C-D484191A114D}" v="19" dt="2022-06-08T09:39:20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37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inck" userId="fccaadcd-c3ef-4e44-ab4a-0d8f9732ef11" providerId="ADAL" clId="{B220557A-6FB1-417D-9F57-D9AD1F3E9B1A}"/>
    <pc:docChg chg="custSel modSld">
      <pc:chgData name="Laura Minck" userId="fccaadcd-c3ef-4e44-ab4a-0d8f9732ef11" providerId="ADAL" clId="{B220557A-6FB1-417D-9F57-D9AD1F3E9B1A}" dt="2022-05-19T07:48:56.643" v="36"/>
      <pc:docMkLst>
        <pc:docMk/>
      </pc:docMkLst>
      <pc:sldChg chg="modSp mod">
        <pc:chgData name="Laura Minck" userId="fccaadcd-c3ef-4e44-ab4a-0d8f9732ef11" providerId="ADAL" clId="{B220557A-6FB1-417D-9F57-D9AD1F3E9B1A}" dt="2022-05-19T07:48:16.028" v="29" actId="20577"/>
        <pc:sldMkLst>
          <pc:docMk/>
          <pc:sldMk cId="1006211204" sldId="356"/>
        </pc:sldMkLst>
        <pc:spChg chg="mod">
          <ac:chgData name="Laura Minck" userId="fccaadcd-c3ef-4e44-ab4a-0d8f9732ef11" providerId="ADAL" clId="{B220557A-6FB1-417D-9F57-D9AD1F3E9B1A}" dt="2022-05-19T07:48:16.028" v="29" actId="20577"/>
          <ac:spMkLst>
            <pc:docMk/>
            <pc:sldMk cId="1006211204" sldId="356"/>
            <ac:spMk id="4" creationId="{C8428AD6-E254-4BAF-B557-93FB75C4D8CB}"/>
          </ac:spMkLst>
        </pc:spChg>
      </pc:sldChg>
      <pc:sldChg chg="modSp mod">
        <pc:chgData name="Laura Minck" userId="fccaadcd-c3ef-4e44-ab4a-0d8f9732ef11" providerId="ADAL" clId="{B220557A-6FB1-417D-9F57-D9AD1F3E9B1A}" dt="2022-05-19T07:48:25.613" v="30"/>
        <pc:sldMkLst>
          <pc:docMk/>
          <pc:sldMk cId="1449098672" sldId="357"/>
        </pc:sldMkLst>
        <pc:spChg chg="mod">
          <ac:chgData name="Laura Minck" userId="fccaadcd-c3ef-4e44-ab4a-0d8f9732ef11" providerId="ADAL" clId="{B220557A-6FB1-417D-9F57-D9AD1F3E9B1A}" dt="2022-05-19T07:48:25.613" v="30"/>
          <ac:spMkLst>
            <pc:docMk/>
            <pc:sldMk cId="1449098672" sldId="357"/>
            <ac:spMk id="11" creationId="{4DB29D14-5BC4-8044-8008-3CD82E79FAD8}"/>
          </ac:spMkLst>
        </pc:spChg>
      </pc:sldChg>
      <pc:sldChg chg="modSp mod">
        <pc:chgData name="Laura Minck" userId="fccaadcd-c3ef-4e44-ab4a-0d8f9732ef11" providerId="ADAL" clId="{B220557A-6FB1-417D-9F57-D9AD1F3E9B1A}" dt="2022-05-19T07:48:31.640" v="31"/>
        <pc:sldMkLst>
          <pc:docMk/>
          <pc:sldMk cId="4108275412" sldId="359"/>
        </pc:sldMkLst>
        <pc:spChg chg="mod">
          <ac:chgData name="Laura Minck" userId="fccaadcd-c3ef-4e44-ab4a-0d8f9732ef11" providerId="ADAL" clId="{B220557A-6FB1-417D-9F57-D9AD1F3E9B1A}" dt="2022-05-19T07:48:31.640" v="31"/>
          <ac:spMkLst>
            <pc:docMk/>
            <pc:sldMk cId="4108275412" sldId="359"/>
            <ac:spMk id="11" creationId="{A3D0776A-BCDC-764A-A9F9-D12D05755E3C}"/>
          </ac:spMkLst>
        </pc:spChg>
      </pc:sldChg>
      <pc:sldChg chg="modSp mod">
        <pc:chgData name="Laura Minck" userId="fccaadcd-c3ef-4e44-ab4a-0d8f9732ef11" providerId="ADAL" clId="{B220557A-6FB1-417D-9F57-D9AD1F3E9B1A}" dt="2022-05-19T07:48:39.897" v="33"/>
        <pc:sldMkLst>
          <pc:docMk/>
          <pc:sldMk cId="756893814" sldId="360"/>
        </pc:sldMkLst>
        <pc:spChg chg="mod">
          <ac:chgData name="Laura Minck" userId="fccaadcd-c3ef-4e44-ab4a-0d8f9732ef11" providerId="ADAL" clId="{B220557A-6FB1-417D-9F57-D9AD1F3E9B1A}" dt="2022-05-19T07:48:39.897" v="33"/>
          <ac:spMkLst>
            <pc:docMk/>
            <pc:sldMk cId="756893814" sldId="360"/>
            <ac:spMk id="11" creationId="{A3D0776A-BCDC-764A-A9F9-D12D05755E3C}"/>
          </ac:spMkLst>
        </pc:spChg>
      </pc:sldChg>
      <pc:sldChg chg="modSp mod">
        <pc:chgData name="Laura Minck" userId="fccaadcd-c3ef-4e44-ab4a-0d8f9732ef11" providerId="ADAL" clId="{B220557A-6FB1-417D-9F57-D9AD1F3E9B1A}" dt="2022-05-19T07:48:48.269" v="34"/>
        <pc:sldMkLst>
          <pc:docMk/>
          <pc:sldMk cId="3744406913" sldId="361"/>
        </pc:sldMkLst>
        <pc:spChg chg="mod">
          <ac:chgData name="Laura Minck" userId="fccaadcd-c3ef-4e44-ab4a-0d8f9732ef11" providerId="ADAL" clId="{B220557A-6FB1-417D-9F57-D9AD1F3E9B1A}" dt="2022-05-19T07:48:48.269" v="34"/>
          <ac:spMkLst>
            <pc:docMk/>
            <pc:sldMk cId="3744406913" sldId="361"/>
            <ac:spMk id="11" creationId="{A3D0776A-BCDC-764A-A9F9-D12D05755E3C}"/>
          </ac:spMkLst>
        </pc:spChg>
      </pc:sldChg>
      <pc:sldChg chg="modSp mod">
        <pc:chgData name="Laura Minck" userId="fccaadcd-c3ef-4e44-ab4a-0d8f9732ef11" providerId="ADAL" clId="{B220557A-6FB1-417D-9F57-D9AD1F3E9B1A}" dt="2022-05-19T07:48:51.603" v="35"/>
        <pc:sldMkLst>
          <pc:docMk/>
          <pc:sldMk cId="3774994823" sldId="362"/>
        </pc:sldMkLst>
        <pc:spChg chg="mod">
          <ac:chgData name="Laura Minck" userId="fccaadcd-c3ef-4e44-ab4a-0d8f9732ef11" providerId="ADAL" clId="{B220557A-6FB1-417D-9F57-D9AD1F3E9B1A}" dt="2022-05-19T07:48:51.603" v="35"/>
          <ac:spMkLst>
            <pc:docMk/>
            <pc:sldMk cId="3774994823" sldId="362"/>
            <ac:spMk id="11" creationId="{4DB29D14-5BC4-8044-8008-3CD82E79FAD8}"/>
          </ac:spMkLst>
        </pc:spChg>
      </pc:sldChg>
      <pc:sldChg chg="modSp mod">
        <pc:chgData name="Laura Minck" userId="fccaadcd-c3ef-4e44-ab4a-0d8f9732ef11" providerId="ADAL" clId="{B220557A-6FB1-417D-9F57-D9AD1F3E9B1A}" dt="2022-05-19T07:48:56.643" v="36"/>
        <pc:sldMkLst>
          <pc:docMk/>
          <pc:sldMk cId="3049183219" sldId="363"/>
        </pc:sldMkLst>
        <pc:spChg chg="mod">
          <ac:chgData name="Laura Minck" userId="fccaadcd-c3ef-4e44-ab4a-0d8f9732ef11" providerId="ADAL" clId="{B220557A-6FB1-417D-9F57-D9AD1F3E9B1A}" dt="2022-05-19T07:48:56.643" v="36"/>
          <ac:spMkLst>
            <pc:docMk/>
            <pc:sldMk cId="3049183219" sldId="363"/>
            <ac:spMk id="11" creationId="{A3D0776A-BCDC-764A-A9F9-D12D05755E3C}"/>
          </ac:spMkLst>
        </pc:spChg>
      </pc:sldChg>
      <pc:sldChg chg="modSp mod">
        <pc:chgData name="Laura Minck" userId="fccaadcd-c3ef-4e44-ab4a-0d8f9732ef11" providerId="ADAL" clId="{B220557A-6FB1-417D-9F57-D9AD1F3E9B1A}" dt="2022-05-19T07:48:36.333" v="32"/>
        <pc:sldMkLst>
          <pc:docMk/>
          <pc:sldMk cId="3032406028" sldId="379"/>
        </pc:sldMkLst>
        <pc:spChg chg="mod">
          <ac:chgData name="Laura Minck" userId="fccaadcd-c3ef-4e44-ab4a-0d8f9732ef11" providerId="ADAL" clId="{B220557A-6FB1-417D-9F57-D9AD1F3E9B1A}" dt="2022-05-19T07:48:36.333" v="32"/>
          <ac:spMkLst>
            <pc:docMk/>
            <pc:sldMk cId="3032406028" sldId="379"/>
            <ac:spMk id="11" creationId="{4DB29D14-5BC4-8044-8008-3CD82E79FAD8}"/>
          </ac:spMkLst>
        </pc:spChg>
      </pc:sldChg>
    </pc:docChg>
  </pc:docChgLst>
  <pc:docChgLst>
    <pc:chgData name="Laura Minck" userId="fccaadcd-c3ef-4e44-ab4a-0d8f9732ef11" providerId="ADAL" clId="{1077AB27-C565-4830-928C-D484191A114D}"/>
    <pc:docChg chg="undo custSel addSld delSld modSld sldOrd">
      <pc:chgData name="Laura Minck" userId="fccaadcd-c3ef-4e44-ab4a-0d8f9732ef11" providerId="ADAL" clId="{1077AB27-C565-4830-928C-D484191A114D}" dt="2022-06-08T09:39:33.856" v="405"/>
      <pc:docMkLst>
        <pc:docMk/>
      </pc:docMkLst>
      <pc:sldChg chg="addSp delSp modSp add del mod">
        <pc:chgData name="Laura Minck" userId="fccaadcd-c3ef-4e44-ab4a-0d8f9732ef11" providerId="ADAL" clId="{1077AB27-C565-4830-928C-D484191A114D}" dt="2022-06-08T09:38:13.452" v="403" actId="2696"/>
        <pc:sldMkLst>
          <pc:docMk/>
          <pc:sldMk cId="80315751" sldId="380"/>
        </pc:sldMkLst>
        <pc:spChg chg="add del mod">
          <ac:chgData name="Laura Minck" userId="fccaadcd-c3ef-4e44-ab4a-0d8f9732ef11" providerId="ADAL" clId="{1077AB27-C565-4830-928C-D484191A114D}" dt="2022-06-08T08:58:59.912" v="380" actId="207"/>
          <ac:spMkLst>
            <pc:docMk/>
            <pc:sldMk cId="80315751" sldId="380"/>
            <ac:spMk id="5" creationId="{A714CF3E-3CC1-1943-9603-6CAC1233D15C}"/>
          </ac:spMkLst>
        </pc:spChg>
        <pc:spChg chg="add del mod">
          <ac:chgData name="Laura Minck" userId="fccaadcd-c3ef-4e44-ab4a-0d8f9732ef11" providerId="ADAL" clId="{1077AB27-C565-4830-928C-D484191A114D}" dt="2022-06-08T08:54:18.081" v="300" actId="478"/>
          <ac:spMkLst>
            <pc:docMk/>
            <pc:sldMk cId="80315751" sldId="380"/>
            <ac:spMk id="14" creationId="{8E03CFB6-3550-45EF-94D7-822567C85D75}"/>
          </ac:spMkLst>
        </pc:spChg>
        <pc:spChg chg="add del mod">
          <ac:chgData name="Laura Minck" userId="fccaadcd-c3ef-4e44-ab4a-0d8f9732ef11" providerId="ADAL" clId="{1077AB27-C565-4830-928C-D484191A114D}" dt="2022-06-08T08:58:48.949" v="363" actId="478"/>
          <ac:spMkLst>
            <pc:docMk/>
            <pc:sldMk cId="80315751" sldId="380"/>
            <ac:spMk id="19" creationId="{52DDDB7D-ABAB-4AFF-B1D9-0A6D39A14E65}"/>
          </ac:spMkLst>
        </pc:spChg>
        <pc:spChg chg="add del mod">
          <ac:chgData name="Laura Minck" userId="fccaadcd-c3ef-4e44-ab4a-0d8f9732ef11" providerId="ADAL" clId="{1077AB27-C565-4830-928C-D484191A114D}" dt="2022-06-08T08:58:48.553" v="362"/>
          <ac:spMkLst>
            <pc:docMk/>
            <pc:sldMk cId="80315751" sldId="380"/>
            <ac:spMk id="20" creationId="{DDF9CF2A-444C-4CA3-9320-52E11C510D55}"/>
          </ac:spMkLst>
        </pc:spChg>
        <pc:grpChg chg="add del mod">
          <ac:chgData name="Laura Minck" userId="fccaadcd-c3ef-4e44-ab4a-0d8f9732ef11" providerId="ADAL" clId="{1077AB27-C565-4830-928C-D484191A114D}" dt="2022-06-08T08:24:18.358" v="12" actId="478"/>
          <ac:grpSpMkLst>
            <pc:docMk/>
            <pc:sldMk cId="80315751" sldId="380"/>
            <ac:grpSpMk id="2" creationId="{35A49811-C911-7140-A451-39CAF51F1F72}"/>
          </ac:grpSpMkLst>
        </pc:grpChg>
        <pc:picChg chg="add del mod ord">
          <ac:chgData name="Laura Minck" userId="fccaadcd-c3ef-4e44-ab4a-0d8f9732ef11" providerId="ADAL" clId="{1077AB27-C565-4830-928C-D484191A114D}" dt="2022-06-08T08:54:17.196" v="299" actId="478"/>
          <ac:picMkLst>
            <pc:docMk/>
            <pc:sldMk cId="80315751" sldId="380"/>
            <ac:picMk id="7" creationId="{DEA85EE5-57DF-415D-A077-60512562CD85}"/>
          </ac:picMkLst>
        </pc:picChg>
        <pc:picChg chg="add del mod ord">
          <ac:chgData name="Laura Minck" userId="fccaadcd-c3ef-4e44-ab4a-0d8f9732ef11" providerId="ADAL" clId="{1077AB27-C565-4830-928C-D484191A114D}" dt="2022-06-08T09:33:28.800" v="395" actId="21"/>
          <ac:picMkLst>
            <pc:docMk/>
            <pc:sldMk cId="80315751" sldId="380"/>
            <ac:picMk id="9" creationId="{7F782169-40C7-4D7B-A9BF-76789BA0E498}"/>
          </ac:picMkLst>
        </pc:picChg>
        <pc:picChg chg="mod ord topLvl">
          <ac:chgData name="Laura Minck" userId="fccaadcd-c3ef-4e44-ab4a-0d8f9732ef11" providerId="ADAL" clId="{1077AB27-C565-4830-928C-D484191A114D}" dt="2022-06-08T09:35:35.165" v="400" actId="167"/>
          <ac:picMkLst>
            <pc:docMk/>
            <pc:sldMk cId="80315751" sldId="380"/>
            <ac:picMk id="12" creationId="{1CCE15F8-47B5-8644-AE87-738CEC0D7726}"/>
          </ac:picMkLst>
        </pc:picChg>
        <pc:picChg chg="del mod ord topLvl">
          <ac:chgData name="Laura Minck" userId="fccaadcd-c3ef-4e44-ab4a-0d8f9732ef11" providerId="ADAL" clId="{1077AB27-C565-4830-928C-D484191A114D}" dt="2022-06-08T08:24:18.358" v="12" actId="478"/>
          <ac:picMkLst>
            <pc:docMk/>
            <pc:sldMk cId="80315751" sldId="380"/>
            <ac:picMk id="13" creationId="{F0690F4A-075E-774B-9E5C-81E6C5683361}"/>
          </ac:picMkLst>
        </pc:picChg>
        <pc:picChg chg="add del mod">
          <ac:chgData name="Laura Minck" userId="fccaadcd-c3ef-4e44-ab4a-0d8f9732ef11" providerId="ADAL" clId="{1077AB27-C565-4830-928C-D484191A114D}" dt="2022-06-08T08:48:14.105" v="154" actId="478"/>
          <ac:picMkLst>
            <pc:docMk/>
            <pc:sldMk cId="80315751" sldId="380"/>
            <ac:picMk id="15" creationId="{11C8BD48-1ABF-48CF-9191-ADB8506E3DD9}"/>
          </ac:picMkLst>
        </pc:picChg>
        <pc:picChg chg="add del mod ord">
          <ac:chgData name="Laura Minck" userId="fccaadcd-c3ef-4e44-ab4a-0d8f9732ef11" providerId="ADAL" clId="{1077AB27-C565-4830-928C-D484191A114D}" dt="2022-06-08T09:33:25.951" v="394" actId="167"/>
          <ac:picMkLst>
            <pc:docMk/>
            <pc:sldMk cId="80315751" sldId="380"/>
            <ac:picMk id="16" creationId="{60F4585E-E69E-4BFC-AF3E-5D02965D050F}"/>
          </ac:picMkLst>
        </pc:picChg>
        <pc:picChg chg="add del mod ord">
          <ac:chgData name="Laura Minck" userId="fccaadcd-c3ef-4e44-ab4a-0d8f9732ef11" providerId="ADAL" clId="{1077AB27-C565-4830-928C-D484191A114D}" dt="2022-06-08T09:35:53.138" v="401" actId="21"/>
          <ac:picMkLst>
            <pc:docMk/>
            <pc:sldMk cId="80315751" sldId="380"/>
            <ac:picMk id="17" creationId="{8EB9739E-3224-4F24-B665-0F17C9BE5A78}"/>
          </ac:picMkLst>
        </pc:picChg>
        <pc:picChg chg="add del mod">
          <ac:chgData name="Laura Minck" userId="fccaadcd-c3ef-4e44-ab4a-0d8f9732ef11" providerId="ADAL" clId="{1077AB27-C565-4830-928C-D484191A114D}" dt="2022-06-08T09:33:30.665" v="397"/>
          <ac:picMkLst>
            <pc:docMk/>
            <pc:sldMk cId="80315751" sldId="380"/>
            <ac:picMk id="21" creationId="{5D26035B-52EC-490C-B26E-085E91FA081C}"/>
          </ac:picMkLst>
        </pc:picChg>
      </pc:sldChg>
      <pc:sldChg chg="addSp delSp modSp add del mod ord">
        <pc:chgData name="Laura Minck" userId="fccaadcd-c3ef-4e44-ab4a-0d8f9732ef11" providerId="ADAL" clId="{1077AB27-C565-4830-928C-D484191A114D}" dt="2022-06-08T09:38:09.278" v="402" actId="2696"/>
        <pc:sldMkLst>
          <pc:docMk/>
          <pc:sldMk cId="1374732304" sldId="381"/>
        </pc:sldMkLst>
        <pc:spChg chg="mod">
          <ac:chgData name="Laura Minck" userId="fccaadcd-c3ef-4e44-ab4a-0d8f9732ef11" providerId="ADAL" clId="{1077AB27-C565-4830-928C-D484191A114D}" dt="2022-06-08T08:53:13.227" v="291" actId="207"/>
          <ac:spMkLst>
            <pc:docMk/>
            <pc:sldMk cId="1374732304" sldId="381"/>
            <ac:spMk id="5" creationId="{A714CF3E-3CC1-1943-9603-6CAC1233D15C}"/>
          </ac:spMkLst>
        </pc:spChg>
        <pc:spChg chg="mod">
          <ac:chgData name="Laura Minck" userId="fccaadcd-c3ef-4e44-ab4a-0d8f9732ef11" providerId="ADAL" clId="{1077AB27-C565-4830-928C-D484191A114D}" dt="2022-06-08T08:53:53.994" v="296" actId="6549"/>
          <ac:spMkLst>
            <pc:docMk/>
            <pc:sldMk cId="1374732304" sldId="381"/>
            <ac:spMk id="6" creationId="{7C190FC0-18FB-034E-926E-A174BBE35312}"/>
          </ac:spMkLst>
        </pc:spChg>
        <pc:spChg chg="del mod">
          <ac:chgData name="Laura Minck" userId="fccaadcd-c3ef-4e44-ab4a-0d8f9732ef11" providerId="ADAL" clId="{1077AB27-C565-4830-928C-D484191A114D}" dt="2022-06-08T09:30:58.080" v="389" actId="21"/>
          <ac:spMkLst>
            <pc:docMk/>
            <pc:sldMk cId="1374732304" sldId="381"/>
            <ac:spMk id="14" creationId="{8E03CFB6-3550-45EF-94D7-822567C85D75}"/>
          </ac:spMkLst>
        </pc:spChg>
        <pc:spChg chg="add mod">
          <ac:chgData name="Laura Minck" userId="fccaadcd-c3ef-4e44-ab4a-0d8f9732ef11" providerId="ADAL" clId="{1077AB27-C565-4830-928C-D484191A114D}" dt="2022-06-08T08:54:02.196" v="297"/>
          <ac:spMkLst>
            <pc:docMk/>
            <pc:sldMk cId="1374732304" sldId="381"/>
            <ac:spMk id="17" creationId="{3CC64F1D-238F-4505-9AE4-82F5954B8288}"/>
          </ac:spMkLst>
        </pc:spChg>
        <pc:grpChg chg="add del mod ord">
          <ac:chgData name="Laura Minck" userId="fccaadcd-c3ef-4e44-ab4a-0d8f9732ef11" providerId="ADAL" clId="{1077AB27-C565-4830-928C-D484191A114D}" dt="2022-06-08T08:50:56.052" v="202" actId="478"/>
          <ac:grpSpMkLst>
            <pc:docMk/>
            <pc:sldMk cId="1374732304" sldId="381"/>
            <ac:grpSpMk id="10" creationId="{574C68E2-93A5-4E0F-8C66-AFDE87FF9558}"/>
          </ac:grpSpMkLst>
        </pc:grpChg>
        <pc:picChg chg="del mod ord">
          <ac:chgData name="Laura Minck" userId="fccaadcd-c3ef-4e44-ab4a-0d8f9732ef11" providerId="ADAL" clId="{1077AB27-C565-4830-928C-D484191A114D}" dt="2022-06-08T09:30:22.371" v="388" actId="21"/>
          <ac:picMkLst>
            <pc:docMk/>
            <pc:sldMk cId="1374732304" sldId="381"/>
            <ac:picMk id="7" creationId="{DEA85EE5-57DF-415D-A077-60512562CD85}"/>
          </ac:picMkLst>
        </pc:picChg>
        <pc:picChg chg="del">
          <ac:chgData name="Laura Minck" userId="fccaadcd-c3ef-4e44-ab4a-0d8f9732ef11" providerId="ADAL" clId="{1077AB27-C565-4830-928C-D484191A114D}" dt="2022-06-08T08:50:37.956" v="195" actId="478"/>
          <ac:picMkLst>
            <pc:docMk/>
            <pc:sldMk cId="1374732304" sldId="381"/>
            <ac:picMk id="12" creationId="{1CCE15F8-47B5-8644-AE87-738CEC0D7726}"/>
          </ac:picMkLst>
        </pc:picChg>
        <pc:picChg chg="del mod topLvl">
          <ac:chgData name="Laura Minck" userId="fccaadcd-c3ef-4e44-ab4a-0d8f9732ef11" providerId="ADAL" clId="{1077AB27-C565-4830-928C-D484191A114D}" dt="2022-06-08T08:50:56.052" v="202" actId="478"/>
          <ac:picMkLst>
            <pc:docMk/>
            <pc:sldMk cId="1374732304" sldId="381"/>
            <ac:picMk id="13" creationId="{FDE80929-FCAF-42B0-B1FF-156671D927EA}"/>
          </ac:picMkLst>
        </pc:picChg>
        <pc:picChg chg="add del mod ord topLvl">
          <ac:chgData name="Laura Minck" userId="fccaadcd-c3ef-4e44-ab4a-0d8f9732ef11" providerId="ADAL" clId="{1077AB27-C565-4830-928C-D484191A114D}" dt="2022-06-08T09:29:11.422" v="387" actId="21"/>
          <ac:picMkLst>
            <pc:docMk/>
            <pc:sldMk cId="1374732304" sldId="381"/>
            <ac:picMk id="15" creationId="{25C3BF19-020F-4E33-BE21-2E7B58BB62DC}"/>
          </ac:picMkLst>
        </pc:picChg>
        <pc:picChg chg="del">
          <ac:chgData name="Laura Minck" userId="fccaadcd-c3ef-4e44-ab4a-0d8f9732ef11" providerId="ADAL" clId="{1077AB27-C565-4830-928C-D484191A114D}" dt="2022-06-08T08:50:36.079" v="194" actId="478"/>
          <ac:picMkLst>
            <pc:docMk/>
            <pc:sldMk cId="1374732304" sldId="381"/>
            <ac:picMk id="16" creationId="{60F4585E-E69E-4BFC-AF3E-5D02965D050F}"/>
          </ac:picMkLst>
        </pc:picChg>
      </pc:sldChg>
      <pc:sldChg chg="ord">
        <pc:chgData name="Laura Minck" userId="fccaadcd-c3ef-4e44-ab4a-0d8f9732ef11" providerId="ADAL" clId="{1077AB27-C565-4830-928C-D484191A114D}" dt="2022-06-08T09:39:33.856" v="405"/>
        <pc:sldMkLst>
          <pc:docMk/>
          <pc:sldMk cId="654681321" sldId="3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rije vorm 19">
            <a:extLst>
              <a:ext uri="{FF2B5EF4-FFF2-40B4-BE49-F238E27FC236}">
                <a16:creationId xmlns:a16="http://schemas.microsoft.com/office/drawing/2014/main" id="{35A6CE18-47C9-B849-8796-4A40E3A7C616}"/>
              </a:ext>
            </a:extLst>
          </p:cNvPr>
          <p:cNvSpPr/>
          <p:nvPr userDrawn="1"/>
        </p:nvSpPr>
        <p:spPr>
          <a:xfrm rot="16200000">
            <a:off x="1015155" y="171447"/>
            <a:ext cx="5687949" cy="7718258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8B38441-DC1B-B843-BCA2-4FD7DFF290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2" y="1443037"/>
            <a:ext cx="5689347" cy="2780385"/>
          </a:xfrm>
          <a:custGeom>
            <a:avLst/>
            <a:gdLst>
              <a:gd name="connsiteX0" fmla="*/ 0 w 5689347"/>
              <a:gd name="connsiteY0" fmla="*/ 0 h 2776392"/>
              <a:gd name="connsiteX1" fmla="*/ 5689347 w 5689347"/>
              <a:gd name="connsiteY1" fmla="*/ 0 h 2776392"/>
              <a:gd name="connsiteX2" fmla="*/ 5689347 w 5689347"/>
              <a:gd name="connsiteY2" fmla="*/ 2776392 h 2776392"/>
              <a:gd name="connsiteX3" fmla="*/ 0 w 5689347"/>
              <a:gd name="connsiteY3" fmla="*/ 2776392 h 2776392"/>
              <a:gd name="connsiteX4" fmla="*/ 0 w 5689347"/>
              <a:gd name="connsiteY4" fmla="*/ 0 h 2776392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89347 w 5689347"/>
              <a:gd name="connsiteY2" fmla="*/ 3993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89347 w 5689347"/>
              <a:gd name="connsiteY2" fmla="*/ 3993 h 2780385"/>
              <a:gd name="connsiteX3" fmla="*/ 5676898 w 5689347"/>
              <a:gd name="connsiteY3" fmla="*/ 2414588 h 2780385"/>
              <a:gd name="connsiteX4" fmla="*/ 5689347 w 5689347"/>
              <a:gd name="connsiteY4" fmla="*/ 2780385 h 2780385"/>
              <a:gd name="connsiteX5" fmla="*/ 0 w 5689347"/>
              <a:gd name="connsiteY5" fmla="*/ 2780385 h 2780385"/>
              <a:gd name="connsiteX6" fmla="*/ 0 w 5689347"/>
              <a:gd name="connsiteY6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9347" h="2780385">
                <a:moveTo>
                  <a:pt x="0" y="3993"/>
                </a:moveTo>
                <a:lnTo>
                  <a:pt x="2205036" y="0"/>
                </a:lnTo>
                <a:cubicBezTo>
                  <a:pt x="3090861" y="233363"/>
                  <a:pt x="4576762" y="866775"/>
                  <a:pt x="5676898" y="2414588"/>
                </a:cubicBezTo>
                <a:lnTo>
                  <a:pt x="5689347" y="2780385"/>
                </a:lnTo>
                <a:lnTo>
                  <a:pt x="0" y="2780385"/>
                </a:lnTo>
                <a:lnTo>
                  <a:pt x="0" y="3993"/>
                </a:lnTo>
                <a:close/>
              </a:path>
            </a:pathLst>
          </a:custGeom>
        </p:spPr>
        <p:txBody>
          <a:bodyPr rIns="0" anchor="b"/>
          <a:lstStyle>
            <a:lvl1pPr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7310B10B-F5C4-254F-856F-AB5A4B7CD8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2" y="4588244"/>
            <a:ext cx="5689347" cy="445288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presentator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82F33673-BD63-214A-AC94-35A1DE0542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5038451"/>
            <a:ext cx="5689347" cy="3725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1376044F-2411-0F4C-9C92-6178ADF3D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379" y="5689328"/>
            <a:ext cx="5687169" cy="37251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38041E3-B333-644D-B5DD-937D6BAAD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151" y="820684"/>
            <a:ext cx="4258433" cy="9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6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8D5A226-A861-2A43-A13D-129214968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8" name="Groep 97">
            <a:extLst>
              <a:ext uri="{FF2B5EF4-FFF2-40B4-BE49-F238E27FC236}">
                <a16:creationId xmlns:a16="http://schemas.microsoft.com/office/drawing/2014/main" id="{6D89ABC8-52E2-A340-8383-04281F89226A}"/>
              </a:ext>
            </a:extLst>
          </p:cNvPr>
          <p:cNvGrpSpPr/>
          <p:nvPr userDrawn="1"/>
        </p:nvGrpSpPr>
        <p:grpSpPr>
          <a:xfrm>
            <a:off x="852758" y="803772"/>
            <a:ext cx="10504217" cy="110099"/>
            <a:chOff x="852758" y="1206559"/>
            <a:chExt cx="10504217" cy="110099"/>
          </a:xfrm>
        </p:grpSpPr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8D84EBB6-CFBC-3340-AE3F-AB48A33B1EBC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2BF22A32-DDDA-6040-B8BA-5895F3C1E164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E4DBFCE3-B455-BD4C-BE40-9080C02824BE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94C442C1-490D-6345-835B-36452FA0366B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11EAFDB9-6C3C-2440-AC36-9F48F8E806B1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28C5A6B0-626E-8348-B621-EDAE244ACC2C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03FD8EF7-A7AD-0740-B741-8CCF0B1D9E19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6" name="Groep 105">
            <a:extLst>
              <a:ext uri="{FF2B5EF4-FFF2-40B4-BE49-F238E27FC236}">
                <a16:creationId xmlns:a16="http://schemas.microsoft.com/office/drawing/2014/main" id="{CC00BA54-2796-3E42-9A58-39425F5CC237}"/>
              </a:ext>
            </a:extLst>
          </p:cNvPr>
          <p:cNvGrpSpPr/>
          <p:nvPr userDrawn="1"/>
        </p:nvGrpSpPr>
        <p:grpSpPr>
          <a:xfrm>
            <a:off x="852758" y="2465052"/>
            <a:ext cx="10504217" cy="110099"/>
            <a:chOff x="852758" y="1206559"/>
            <a:chExt cx="10504217" cy="110099"/>
          </a:xfrm>
        </p:grpSpPr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DCC5E3DE-EBE5-8C43-B5AD-A06D2AA6EB41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352459E4-8E93-B941-824A-275DB902A6AC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74688991-F64F-7344-935E-B253A29A1B2B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B66172B5-7437-0349-BA93-E29FD5E0201D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9F7C33BE-A528-FE46-B006-BA6BFC14D31B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37372FA2-5F6D-0345-964B-C5877186BD44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E6E07C9A-F53A-224F-AD82-7D2DFF89B9C3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4" name="Groep 113">
            <a:extLst>
              <a:ext uri="{FF2B5EF4-FFF2-40B4-BE49-F238E27FC236}">
                <a16:creationId xmlns:a16="http://schemas.microsoft.com/office/drawing/2014/main" id="{E45EC858-6399-E642-AA6B-3C266E746016}"/>
              </a:ext>
            </a:extLst>
          </p:cNvPr>
          <p:cNvGrpSpPr/>
          <p:nvPr userDrawn="1"/>
        </p:nvGrpSpPr>
        <p:grpSpPr>
          <a:xfrm>
            <a:off x="852758" y="4126332"/>
            <a:ext cx="10504217" cy="110099"/>
            <a:chOff x="852758" y="1206559"/>
            <a:chExt cx="10504217" cy="110099"/>
          </a:xfrm>
        </p:grpSpPr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481A7546-4EF9-1D4F-9D69-DA2C64B0E343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AB899845-1E72-094B-865C-9289AD354B2E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D2ED24E1-6551-1E40-A17C-C0A0035F54D8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73FB19EF-0D1D-1747-8CA3-95123D8AF993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7206B698-B852-5044-9542-7227E4D35788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A458DD13-94C1-1446-B61C-A047580E6583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1E6A9BAA-FCA6-8B4E-AAB6-881387571513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2" name="Groep 121">
            <a:extLst>
              <a:ext uri="{FF2B5EF4-FFF2-40B4-BE49-F238E27FC236}">
                <a16:creationId xmlns:a16="http://schemas.microsoft.com/office/drawing/2014/main" id="{28F99164-CC0A-154A-AABA-4F1413E91A86}"/>
              </a:ext>
            </a:extLst>
          </p:cNvPr>
          <p:cNvGrpSpPr/>
          <p:nvPr userDrawn="1"/>
        </p:nvGrpSpPr>
        <p:grpSpPr>
          <a:xfrm>
            <a:off x="852758" y="5787612"/>
            <a:ext cx="10504217" cy="110099"/>
            <a:chOff x="852758" y="1206559"/>
            <a:chExt cx="10504217" cy="110099"/>
          </a:xfrm>
        </p:grpSpPr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562B78AF-3011-5F4F-845F-6FCACF3C49F9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B034E33C-0282-DD44-A6C6-AD465B9C2528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A66A7259-5A15-E746-9D2B-9299D324BBED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2A477EED-2DCF-DD46-A814-51AA2D7B4D18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1E2B84AC-A7D2-B741-84D6-FAC6AEBBDFF0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B7CAFA49-5058-324D-A013-D9C4B5D97657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6DBC515C-475D-4748-BDEB-7830C3913BBB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8" name="Vrije vorm 37">
            <a:extLst>
              <a:ext uri="{FF2B5EF4-FFF2-40B4-BE49-F238E27FC236}">
                <a16:creationId xmlns:a16="http://schemas.microsoft.com/office/drawing/2014/main" id="{418265AC-2AF0-6E4F-B1D9-C7EF32CBA324}"/>
              </a:ext>
            </a:extLst>
          </p:cNvPr>
          <p:cNvSpPr/>
          <p:nvPr userDrawn="1"/>
        </p:nvSpPr>
        <p:spPr>
          <a:xfrm rot="16200000">
            <a:off x="876917" y="1084243"/>
            <a:ext cx="4913392" cy="6667223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6" name="Tijdelijke aanduiding voor tekst 14">
            <a:extLst>
              <a:ext uri="{FF2B5EF4-FFF2-40B4-BE49-F238E27FC236}">
                <a16:creationId xmlns:a16="http://schemas.microsoft.com/office/drawing/2014/main" id="{D01651DF-4418-4346-A2EA-C611EFAFB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429000"/>
            <a:ext cx="4648200" cy="2462213"/>
          </a:xfrm>
          <a:prstGeom prst="rect">
            <a:avLst/>
          </a:prstGeom>
          <a:noFill/>
        </p:spPr>
        <p:txBody>
          <a:bodyPr lIns="827999" rIns="180000" anchor="ctr"/>
          <a:lstStyle>
            <a:lvl1pPr marL="0" indent="-540000">
              <a:buFontTx/>
              <a:buNone/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8F2D16-58AA-F64F-8BAA-A29FCE5EA2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CA5179-2D18-CB4A-BC07-A59B01866392}" type="datetime1">
              <a:rPr lang="nl-NL" smtClean="0"/>
              <a:t>8-6-2022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7F1AD6-6D25-6F40-AE7F-FC59CB991D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CC36B8-05E0-9D40-8A13-9419B4AC805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844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ussen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jdelijke aanduiding voor afbeelding 41">
            <a:extLst>
              <a:ext uri="{FF2B5EF4-FFF2-40B4-BE49-F238E27FC236}">
                <a16:creationId xmlns:a16="http://schemas.microsoft.com/office/drawing/2014/main" id="{7E78CCBD-9296-404B-BAA6-6A08EF8C1E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" y="2"/>
            <a:ext cx="12191996" cy="6857998"/>
          </a:xfrm>
          <a:custGeom>
            <a:avLst/>
            <a:gdLst>
              <a:gd name="connsiteX0" fmla="*/ 11301922 w 12191996"/>
              <a:gd name="connsiteY0" fmla="*/ 5787610 h 6857998"/>
              <a:gd name="connsiteX1" fmla="*/ 11246872 w 12191996"/>
              <a:gd name="connsiteY1" fmla="*/ 5842660 h 6857998"/>
              <a:gd name="connsiteX2" fmla="*/ 11301922 w 12191996"/>
              <a:gd name="connsiteY2" fmla="*/ 5897710 h 6857998"/>
              <a:gd name="connsiteX3" fmla="*/ 11356972 w 12191996"/>
              <a:gd name="connsiteY3" fmla="*/ 5842660 h 6857998"/>
              <a:gd name="connsiteX4" fmla="*/ 11301922 w 12191996"/>
              <a:gd name="connsiteY4" fmla="*/ 5787610 h 6857998"/>
              <a:gd name="connsiteX5" fmla="*/ 9569569 w 12191996"/>
              <a:gd name="connsiteY5" fmla="*/ 5787610 h 6857998"/>
              <a:gd name="connsiteX6" fmla="*/ 9514519 w 12191996"/>
              <a:gd name="connsiteY6" fmla="*/ 5842660 h 6857998"/>
              <a:gd name="connsiteX7" fmla="*/ 9569569 w 12191996"/>
              <a:gd name="connsiteY7" fmla="*/ 5897710 h 6857998"/>
              <a:gd name="connsiteX8" fmla="*/ 9624619 w 12191996"/>
              <a:gd name="connsiteY8" fmla="*/ 5842660 h 6857998"/>
              <a:gd name="connsiteX9" fmla="*/ 9569569 w 12191996"/>
              <a:gd name="connsiteY9" fmla="*/ 5787610 h 6857998"/>
              <a:gd name="connsiteX10" fmla="*/ 7837216 w 12191996"/>
              <a:gd name="connsiteY10" fmla="*/ 5787610 h 6857998"/>
              <a:gd name="connsiteX11" fmla="*/ 7782166 w 12191996"/>
              <a:gd name="connsiteY11" fmla="*/ 5842660 h 6857998"/>
              <a:gd name="connsiteX12" fmla="*/ 7837216 w 12191996"/>
              <a:gd name="connsiteY12" fmla="*/ 5897710 h 6857998"/>
              <a:gd name="connsiteX13" fmla="*/ 7892266 w 12191996"/>
              <a:gd name="connsiteY13" fmla="*/ 5842660 h 6857998"/>
              <a:gd name="connsiteX14" fmla="*/ 7837216 w 12191996"/>
              <a:gd name="connsiteY14" fmla="*/ 5787610 h 6857998"/>
              <a:gd name="connsiteX15" fmla="*/ 11301922 w 12191996"/>
              <a:gd name="connsiteY15" fmla="*/ 4126330 h 6857998"/>
              <a:gd name="connsiteX16" fmla="*/ 11246872 w 12191996"/>
              <a:gd name="connsiteY16" fmla="*/ 4181380 h 6857998"/>
              <a:gd name="connsiteX17" fmla="*/ 11301922 w 12191996"/>
              <a:gd name="connsiteY17" fmla="*/ 4236430 h 6857998"/>
              <a:gd name="connsiteX18" fmla="*/ 11356972 w 12191996"/>
              <a:gd name="connsiteY18" fmla="*/ 4181380 h 6857998"/>
              <a:gd name="connsiteX19" fmla="*/ 11301922 w 12191996"/>
              <a:gd name="connsiteY19" fmla="*/ 4126330 h 6857998"/>
              <a:gd name="connsiteX20" fmla="*/ 9569569 w 12191996"/>
              <a:gd name="connsiteY20" fmla="*/ 4126330 h 6857998"/>
              <a:gd name="connsiteX21" fmla="*/ 9514519 w 12191996"/>
              <a:gd name="connsiteY21" fmla="*/ 4181380 h 6857998"/>
              <a:gd name="connsiteX22" fmla="*/ 9569569 w 12191996"/>
              <a:gd name="connsiteY22" fmla="*/ 4236430 h 6857998"/>
              <a:gd name="connsiteX23" fmla="*/ 9624619 w 12191996"/>
              <a:gd name="connsiteY23" fmla="*/ 4181380 h 6857998"/>
              <a:gd name="connsiteX24" fmla="*/ 9569569 w 12191996"/>
              <a:gd name="connsiteY24" fmla="*/ 4126330 h 6857998"/>
              <a:gd name="connsiteX25" fmla="*/ 7837216 w 12191996"/>
              <a:gd name="connsiteY25" fmla="*/ 4126330 h 6857998"/>
              <a:gd name="connsiteX26" fmla="*/ 7782166 w 12191996"/>
              <a:gd name="connsiteY26" fmla="*/ 4181380 h 6857998"/>
              <a:gd name="connsiteX27" fmla="*/ 7837216 w 12191996"/>
              <a:gd name="connsiteY27" fmla="*/ 4236430 h 6857998"/>
              <a:gd name="connsiteX28" fmla="*/ 7892266 w 12191996"/>
              <a:gd name="connsiteY28" fmla="*/ 4181380 h 6857998"/>
              <a:gd name="connsiteX29" fmla="*/ 7837216 w 12191996"/>
              <a:gd name="connsiteY29" fmla="*/ 4126330 h 6857998"/>
              <a:gd name="connsiteX30" fmla="*/ 6104863 w 12191996"/>
              <a:gd name="connsiteY30" fmla="*/ 4126330 h 6857998"/>
              <a:gd name="connsiteX31" fmla="*/ 6049813 w 12191996"/>
              <a:gd name="connsiteY31" fmla="*/ 4181380 h 6857998"/>
              <a:gd name="connsiteX32" fmla="*/ 6104863 w 12191996"/>
              <a:gd name="connsiteY32" fmla="*/ 4236430 h 6857998"/>
              <a:gd name="connsiteX33" fmla="*/ 6159913 w 12191996"/>
              <a:gd name="connsiteY33" fmla="*/ 4181380 h 6857998"/>
              <a:gd name="connsiteX34" fmla="*/ 6104863 w 12191996"/>
              <a:gd name="connsiteY34" fmla="*/ 4126330 h 6857998"/>
              <a:gd name="connsiteX35" fmla="*/ 7837216 w 12191996"/>
              <a:gd name="connsiteY35" fmla="*/ 2465052 h 6857998"/>
              <a:gd name="connsiteX36" fmla="*/ 7782166 w 12191996"/>
              <a:gd name="connsiteY36" fmla="*/ 2520102 h 6857998"/>
              <a:gd name="connsiteX37" fmla="*/ 7837216 w 12191996"/>
              <a:gd name="connsiteY37" fmla="*/ 2575152 h 6857998"/>
              <a:gd name="connsiteX38" fmla="*/ 7892266 w 12191996"/>
              <a:gd name="connsiteY38" fmla="*/ 2520102 h 6857998"/>
              <a:gd name="connsiteX39" fmla="*/ 7837216 w 12191996"/>
              <a:gd name="connsiteY39" fmla="*/ 2465052 h 6857998"/>
              <a:gd name="connsiteX40" fmla="*/ 11301922 w 12191996"/>
              <a:gd name="connsiteY40" fmla="*/ 2465051 h 6857998"/>
              <a:gd name="connsiteX41" fmla="*/ 11246872 w 12191996"/>
              <a:gd name="connsiteY41" fmla="*/ 2520102 h 6857998"/>
              <a:gd name="connsiteX42" fmla="*/ 11301922 w 12191996"/>
              <a:gd name="connsiteY42" fmla="*/ 2575152 h 6857998"/>
              <a:gd name="connsiteX43" fmla="*/ 11356972 w 12191996"/>
              <a:gd name="connsiteY43" fmla="*/ 2520102 h 6857998"/>
              <a:gd name="connsiteX44" fmla="*/ 11301922 w 12191996"/>
              <a:gd name="connsiteY44" fmla="*/ 2465051 h 6857998"/>
              <a:gd name="connsiteX45" fmla="*/ 9569569 w 12191996"/>
              <a:gd name="connsiteY45" fmla="*/ 2465051 h 6857998"/>
              <a:gd name="connsiteX46" fmla="*/ 9514519 w 12191996"/>
              <a:gd name="connsiteY46" fmla="*/ 2520102 h 6857998"/>
              <a:gd name="connsiteX47" fmla="*/ 9569569 w 12191996"/>
              <a:gd name="connsiteY47" fmla="*/ 2575152 h 6857998"/>
              <a:gd name="connsiteX48" fmla="*/ 9624619 w 12191996"/>
              <a:gd name="connsiteY48" fmla="*/ 2520102 h 6857998"/>
              <a:gd name="connsiteX49" fmla="*/ 9569569 w 12191996"/>
              <a:gd name="connsiteY49" fmla="*/ 2465051 h 6857998"/>
              <a:gd name="connsiteX50" fmla="*/ 6104863 w 12191996"/>
              <a:gd name="connsiteY50" fmla="*/ 2465051 h 6857998"/>
              <a:gd name="connsiteX51" fmla="*/ 6049813 w 12191996"/>
              <a:gd name="connsiteY51" fmla="*/ 2520101 h 6857998"/>
              <a:gd name="connsiteX52" fmla="*/ 6104863 w 12191996"/>
              <a:gd name="connsiteY52" fmla="*/ 2575152 h 6857998"/>
              <a:gd name="connsiteX53" fmla="*/ 6159913 w 12191996"/>
              <a:gd name="connsiteY53" fmla="*/ 2520101 h 6857998"/>
              <a:gd name="connsiteX54" fmla="*/ 6104863 w 12191996"/>
              <a:gd name="connsiteY54" fmla="*/ 2465051 h 6857998"/>
              <a:gd name="connsiteX55" fmla="*/ 4372512 w 12191996"/>
              <a:gd name="connsiteY55" fmla="*/ 2465051 h 6857998"/>
              <a:gd name="connsiteX56" fmla="*/ 4317461 w 12191996"/>
              <a:gd name="connsiteY56" fmla="*/ 2520101 h 6857998"/>
              <a:gd name="connsiteX57" fmla="*/ 4372512 w 12191996"/>
              <a:gd name="connsiteY57" fmla="*/ 2575152 h 6857998"/>
              <a:gd name="connsiteX58" fmla="*/ 4427561 w 12191996"/>
              <a:gd name="connsiteY58" fmla="*/ 2520101 h 6857998"/>
              <a:gd name="connsiteX59" fmla="*/ 4372512 w 12191996"/>
              <a:gd name="connsiteY59" fmla="*/ 2465051 h 6857998"/>
              <a:gd name="connsiteX60" fmla="*/ 7837216 w 12191996"/>
              <a:gd name="connsiteY60" fmla="*/ 803772 h 6857998"/>
              <a:gd name="connsiteX61" fmla="*/ 7782166 w 12191996"/>
              <a:gd name="connsiteY61" fmla="*/ 858822 h 6857998"/>
              <a:gd name="connsiteX62" fmla="*/ 7837216 w 12191996"/>
              <a:gd name="connsiteY62" fmla="*/ 913872 h 6857998"/>
              <a:gd name="connsiteX63" fmla="*/ 7892266 w 12191996"/>
              <a:gd name="connsiteY63" fmla="*/ 858822 h 6857998"/>
              <a:gd name="connsiteX64" fmla="*/ 7837216 w 12191996"/>
              <a:gd name="connsiteY64" fmla="*/ 803772 h 6857998"/>
              <a:gd name="connsiteX65" fmla="*/ 11301922 w 12191996"/>
              <a:gd name="connsiteY65" fmla="*/ 803772 h 6857998"/>
              <a:gd name="connsiteX66" fmla="*/ 11246872 w 12191996"/>
              <a:gd name="connsiteY66" fmla="*/ 858822 h 6857998"/>
              <a:gd name="connsiteX67" fmla="*/ 11301922 w 12191996"/>
              <a:gd name="connsiteY67" fmla="*/ 913872 h 6857998"/>
              <a:gd name="connsiteX68" fmla="*/ 11356972 w 12191996"/>
              <a:gd name="connsiteY68" fmla="*/ 858822 h 6857998"/>
              <a:gd name="connsiteX69" fmla="*/ 11301922 w 12191996"/>
              <a:gd name="connsiteY69" fmla="*/ 803772 h 6857998"/>
              <a:gd name="connsiteX70" fmla="*/ 9569569 w 12191996"/>
              <a:gd name="connsiteY70" fmla="*/ 803772 h 6857998"/>
              <a:gd name="connsiteX71" fmla="*/ 9514519 w 12191996"/>
              <a:gd name="connsiteY71" fmla="*/ 858822 h 6857998"/>
              <a:gd name="connsiteX72" fmla="*/ 9569569 w 12191996"/>
              <a:gd name="connsiteY72" fmla="*/ 913872 h 6857998"/>
              <a:gd name="connsiteX73" fmla="*/ 9624619 w 12191996"/>
              <a:gd name="connsiteY73" fmla="*/ 858822 h 6857998"/>
              <a:gd name="connsiteX74" fmla="*/ 9569569 w 12191996"/>
              <a:gd name="connsiteY74" fmla="*/ 803772 h 6857998"/>
              <a:gd name="connsiteX75" fmla="*/ 2640160 w 12191996"/>
              <a:gd name="connsiteY75" fmla="*/ 803772 h 6857998"/>
              <a:gd name="connsiteX76" fmla="*/ 2585111 w 12191996"/>
              <a:gd name="connsiteY76" fmla="*/ 858822 h 6857998"/>
              <a:gd name="connsiteX77" fmla="*/ 2640160 w 12191996"/>
              <a:gd name="connsiteY77" fmla="*/ 913872 h 6857998"/>
              <a:gd name="connsiteX78" fmla="*/ 2695210 w 12191996"/>
              <a:gd name="connsiteY78" fmla="*/ 858822 h 6857998"/>
              <a:gd name="connsiteX79" fmla="*/ 2640160 w 12191996"/>
              <a:gd name="connsiteY79" fmla="*/ 803772 h 6857998"/>
              <a:gd name="connsiteX80" fmla="*/ 4372512 w 12191996"/>
              <a:gd name="connsiteY80" fmla="*/ 803771 h 6857998"/>
              <a:gd name="connsiteX81" fmla="*/ 4317461 w 12191996"/>
              <a:gd name="connsiteY81" fmla="*/ 858821 h 6857998"/>
              <a:gd name="connsiteX82" fmla="*/ 4372512 w 12191996"/>
              <a:gd name="connsiteY82" fmla="*/ 913871 h 6857998"/>
              <a:gd name="connsiteX83" fmla="*/ 4427561 w 12191996"/>
              <a:gd name="connsiteY83" fmla="*/ 858821 h 6857998"/>
              <a:gd name="connsiteX84" fmla="*/ 4372512 w 12191996"/>
              <a:gd name="connsiteY84" fmla="*/ 803771 h 6857998"/>
              <a:gd name="connsiteX85" fmla="*/ 6104863 w 12191996"/>
              <a:gd name="connsiteY85" fmla="*/ 803771 h 6857998"/>
              <a:gd name="connsiteX86" fmla="*/ 6049813 w 12191996"/>
              <a:gd name="connsiteY86" fmla="*/ 858821 h 6857998"/>
              <a:gd name="connsiteX87" fmla="*/ 6104863 w 12191996"/>
              <a:gd name="connsiteY87" fmla="*/ 913871 h 6857998"/>
              <a:gd name="connsiteX88" fmla="*/ 6159913 w 12191996"/>
              <a:gd name="connsiteY88" fmla="*/ 858821 h 6857998"/>
              <a:gd name="connsiteX89" fmla="*/ 6104863 w 12191996"/>
              <a:gd name="connsiteY89" fmla="*/ 803771 h 6857998"/>
              <a:gd name="connsiteX90" fmla="*/ 907806 w 12191996"/>
              <a:gd name="connsiteY90" fmla="*/ 803771 h 6857998"/>
              <a:gd name="connsiteX91" fmla="*/ 852756 w 12191996"/>
              <a:gd name="connsiteY91" fmla="*/ 858821 h 6857998"/>
              <a:gd name="connsiteX92" fmla="*/ 907806 w 12191996"/>
              <a:gd name="connsiteY92" fmla="*/ 913871 h 6857998"/>
              <a:gd name="connsiteX93" fmla="*/ 962856 w 12191996"/>
              <a:gd name="connsiteY93" fmla="*/ 858821 h 6857998"/>
              <a:gd name="connsiteX94" fmla="*/ 907806 w 12191996"/>
              <a:gd name="connsiteY94" fmla="*/ 803771 h 6857998"/>
              <a:gd name="connsiteX95" fmla="*/ 0 w 12191996"/>
              <a:gd name="connsiteY95" fmla="*/ 0 h 6857998"/>
              <a:gd name="connsiteX96" fmla="*/ 12191996 w 12191996"/>
              <a:gd name="connsiteY96" fmla="*/ 0 h 6857998"/>
              <a:gd name="connsiteX97" fmla="*/ 12191996 w 12191996"/>
              <a:gd name="connsiteY97" fmla="*/ 6857998 h 6857998"/>
              <a:gd name="connsiteX98" fmla="*/ 6665962 w 12191996"/>
              <a:gd name="connsiteY98" fmla="*/ 6857998 h 6857998"/>
              <a:gd name="connsiteX99" fmla="*/ 6654727 w 12191996"/>
              <a:gd name="connsiteY99" fmla="*/ 6710254 h 6857998"/>
              <a:gd name="connsiteX100" fmla="*/ 1392073 w 12191996"/>
              <a:gd name="connsiteY100" fmla="*/ 1961157 h 6857998"/>
              <a:gd name="connsiteX101" fmla="*/ 70028 w 12191996"/>
              <a:gd name="connsiteY101" fmla="*/ 2127699 h 6857998"/>
              <a:gd name="connsiteX102" fmla="*/ 0 w 12191996"/>
              <a:gd name="connsiteY102" fmla="*/ 2147584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2191996" h="6857998">
                <a:moveTo>
                  <a:pt x="11301922" y="5787610"/>
                </a:moveTo>
                <a:cubicBezTo>
                  <a:pt x="11271519" y="5787610"/>
                  <a:pt x="11246872" y="5812257"/>
                  <a:pt x="11246872" y="5842660"/>
                </a:cubicBezTo>
                <a:cubicBezTo>
                  <a:pt x="11246872" y="5873063"/>
                  <a:pt x="11271519" y="5897710"/>
                  <a:pt x="11301922" y="5897710"/>
                </a:cubicBezTo>
                <a:cubicBezTo>
                  <a:pt x="11332325" y="5897710"/>
                  <a:pt x="11356972" y="5873063"/>
                  <a:pt x="11356972" y="5842660"/>
                </a:cubicBezTo>
                <a:cubicBezTo>
                  <a:pt x="11356972" y="5812257"/>
                  <a:pt x="11332325" y="5787610"/>
                  <a:pt x="11301922" y="5787610"/>
                </a:cubicBezTo>
                <a:close/>
                <a:moveTo>
                  <a:pt x="9569569" y="5787610"/>
                </a:moveTo>
                <a:cubicBezTo>
                  <a:pt x="9539166" y="5787610"/>
                  <a:pt x="9514519" y="5812257"/>
                  <a:pt x="9514519" y="5842660"/>
                </a:cubicBezTo>
                <a:cubicBezTo>
                  <a:pt x="9514519" y="5873063"/>
                  <a:pt x="9539166" y="5897710"/>
                  <a:pt x="9569569" y="5897710"/>
                </a:cubicBezTo>
                <a:cubicBezTo>
                  <a:pt x="9599972" y="5897710"/>
                  <a:pt x="9624619" y="5873063"/>
                  <a:pt x="9624619" y="5842660"/>
                </a:cubicBezTo>
                <a:cubicBezTo>
                  <a:pt x="9624619" y="5812257"/>
                  <a:pt x="9599972" y="5787610"/>
                  <a:pt x="9569569" y="5787610"/>
                </a:cubicBezTo>
                <a:close/>
                <a:moveTo>
                  <a:pt x="7837216" y="5787610"/>
                </a:moveTo>
                <a:cubicBezTo>
                  <a:pt x="7806813" y="5787610"/>
                  <a:pt x="7782166" y="5812257"/>
                  <a:pt x="7782166" y="5842660"/>
                </a:cubicBezTo>
                <a:cubicBezTo>
                  <a:pt x="7782166" y="5873063"/>
                  <a:pt x="7806813" y="5897710"/>
                  <a:pt x="7837216" y="5897710"/>
                </a:cubicBezTo>
                <a:cubicBezTo>
                  <a:pt x="7867619" y="5897710"/>
                  <a:pt x="7892266" y="5873063"/>
                  <a:pt x="7892266" y="5842660"/>
                </a:cubicBezTo>
                <a:cubicBezTo>
                  <a:pt x="7892266" y="5812257"/>
                  <a:pt x="7867619" y="5787610"/>
                  <a:pt x="7837216" y="5787610"/>
                </a:cubicBezTo>
                <a:close/>
                <a:moveTo>
                  <a:pt x="11301922" y="4126330"/>
                </a:moveTo>
                <a:cubicBezTo>
                  <a:pt x="11271519" y="4126330"/>
                  <a:pt x="11246872" y="4150977"/>
                  <a:pt x="11246872" y="4181380"/>
                </a:cubicBezTo>
                <a:cubicBezTo>
                  <a:pt x="11246872" y="4211783"/>
                  <a:pt x="11271519" y="4236430"/>
                  <a:pt x="11301922" y="4236430"/>
                </a:cubicBezTo>
                <a:cubicBezTo>
                  <a:pt x="11332325" y="4236430"/>
                  <a:pt x="11356972" y="4211783"/>
                  <a:pt x="11356972" y="4181380"/>
                </a:cubicBezTo>
                <a:cubicBezTo>
                  <a:pt x="11356972" y="4150977"/>
                  <a:pt x="11332325" y="4126330"/>
                  <a:pt x="11301922" y="4126330"/>
                </a:cubicBezTo>
                <a:close/>
                <a:moveTo>
                  <a:pt x="9569569" y="4126330"/>
                </a:moveTo>
                <a:cubicBezTo>
                  <a:pt x="9539166" y="4126330"/>
                  <a:pt x="9514519" y="4150977"/>
                  <a:pt x="9514519" y="4181380"/>
                </a:cubicBezTo>
                <a:cubicBezTo>
                  <a:pt x="9514519" y="4211783"/>
                  <a:pt x="9539166" y="4236430"/>
                  <a:pt x="9569569" y="4236430"/>
                </a:cubicBezTo>
                <a:cubicBezTo>
                  <a:pt x="9599972" y="4236430"/>
                  <a:pt x="9624619" y="4211783"/>
                  <a:pt x="9624619" y="4181380"/>
                </a:cubicBezTo>
                <a:cubicBezTo>
                  <a:pt x="9624619" y="4150977"/>
                  <a:pt x="9599972" y="4126330"/>
                  <a:pt x="9569569" y="4126330"/>
                </a:cubicBezTo>
                <a:close/>
                <a:moveTo>
                  <a:pt x="7837216" y="4126330"/>
                </a:moveTo>
                <a:cubicBezTo>
                  <a:pt x="7806813" y="4126330"/>
                  <a:pt x="7782166" y="4150977"/>
                  <a:pt x="7782166" y="4181380"/>
                </a:cubicBezTo>
                <a:cubicBezTo>
                  <a:pt x="7782166" y="4211783"/>
                  <a:pt x="7806813" y="4236430"/>
                  <a:pt x="7837216" y="4236430"/>
                </a:cubicBezTo>
                <a:cubicBezTo>
                  <a:pt x="7867619" y="4236430"/>
                  <a:pt x="7892266" y="4211783"/>
                  <a:pt x="7892266" y="4181380"/>
                </a:cubicBezTo>
                <a:cubicBezTo>
                  <a:pt x="7892266" y="4150977"/>
                  <a:pt x="7867619" y="4126330"/>
                  <a:pt x="7837216" y="4126330"/>
                </a:cubicBezTo>
                <a:close/>
                <a:moveTo>
                  <a:pt x="6104863" y="4126330"/>
                </a:moveTo>
                <a:cubicBezTo>
                  <a:pt x="6074461" y="4126330"/>
                  <a:pt x="6049813" y="4150977"/>
                  <a:pt x="6049813" y="4181380"/>
                </a:cubicBezTo>
                <a:cubicBezTo>
                  <a:pt x="6049813" y="4211783"/>
                  <a:pt x="6074461" y="4236430"/>
                  <a:pt x="6104863" y="4236430"/>
                </a:cubicBezTo>
                <a:cubicBezTo>
                  <a:pt x="6135266" y="4236430"/>
                  <a:pt x="6159913" y="4211783"/>
                  <a:pt x="6159913" y="4181380"/>
                </a:cubicBezTo>
                <a:cubicBezTo>
                  <a:pt x="6159913" y="4150977"/>
                  <a:pt x="6135266" y="4126330"/>
                  <a:pt x="6104863" y="4126330"/>
                </a:cubicBezTo>
                <a:close/>
                <a:moveTo>
                  <a:pt x="7837216" y="2465052"/>
                </a:moveTo>
                <a:cubicBezTo>
                  <a:pt x="7806813" y="2465052"/>
                  <a:pt x="7782166" y="2489698"/>
                  <a:pt x="7782166" y="2520102"/>
                </a:cubicBezTo>
                <a:cubicBezTo>
                  <a:pt x="7782166" y="2550505"/>
                  <a:pt x="7806813" y="2575152"/>
                  <a:pt x="7837216" y="2575152"/>
                </a:cubicBezTo>
                <a:cubicBezTo>
                  <a:pt x="7867619" y="2575152"/>
                  <a:pt x="7892266" y="2550505"/>
                  <a:pt x="7892266" y="2520102"/>
                </a:cubicBezTo>
                <a:cubicBezTo>
                  <a:pt x="7892266" y="2489698"/>
                  <a:pt x="7867619" y="2465052"/>
                  <a:pt x="7837216" y="2465052"/>
                </a:cubicBezTo>
                <a:close/>
                <a:moveTo>
                  <a:pt x="11301922" y="2465051"/>
                </a:moveTo>
                <a:cubicBezTo>
                  <a:pt x="11271519" y="2465051"/>
                  <a:pt x="11246872" y="2489698"/>
                  <a:pt x="11246872" y="2520102"/>
                </a:cubicBezTo>
                <a:cubicBezTo>
                  <a:pt x="11246872" y="2550505"/>
                  <a:pt x="11271519" y="2575152"/>
                  <a:pt x="11301922" y="2575152"/>
                </a:cubicBezTo>
                <a:cubicBezTo>
                  <a:pt x="11332325" y="2575152"/>
                  <a:pt x="11356972" y="2550505"/>
                  <a:pt x="11356972" y="2520102"/>
                </a:cubicBezTo>
                <a:cubicBezTo>
                  <a:pt x="11356972" y="2489698"/>
                  <a:pt x="11332325" y="2465051"/>
                  <a:pt x="11301922" y="2465051"/>
                </a:cubicBezTo>
                <a:close/>
                <a:moveTo>
                  <a:pt x="9569569" y="2465051"/>
                </a:moveTo>
                <a:cubicBezTo>
                  <a:pt x="9539166" y="2465051"/>
                  <a:pt x="9514519" y="2489698"/>
                  <a:pt x="9514519" y="2520102"/>
                </a:cubicBezTo>
                <a:cubicBezTo>
                  <a:pt x="9514519" y="2550505"/>
                  <a:pt x="9539166" y="2575152"/>
                  <a:pt x="9569569" y="2575152"/>
                </a:cubicBezTo>
                <a:cubicBezTo>
                  <a:pt x="9599972" y="2575152"/>
                  <a:pt x="9624619" y="2550505"/>
                  <a:pt x="9624619" y="2520102"/>
                </a:cubicBezTo>
                <a:cubicBezTo>
                  <a:pt x="9624619" y="2489698"/>
                  <a:pt x="9599972" y="2465051"/>
                  <a:pt x="9569569" y="2465051"/>
                </a:cubicBezTo>
                <a:close/>
                <a:moveTo>
                  <a:pt x="6104863" y="2465051"/>
                </a:moveTo>
                <a:cubicBezTo>
                  <a:pt x="6074461" y="2465051"/>
                  <a:pt x="6049813" y="2489698"/>
                  <a:pt x="6049813" y="2520101"/>
                </a:cubicBezTo>
                <a:cubicBezTo>
                  <a:pt x="6049813" y="2550504"/>
                  <a:pt x="6074461" y="2575152"/>
                  <a:pt x="6104863" y="2575152"/>
                </a:cubicBezTo>
                <a:cubicBezTo>
                  <a:pt x="6135266" y="2575152"/>
                  <a:pt x="6159913" y="2550504"/>
                  <a:pt x="6159913" y="2520101"/>
                </a:cubicBezTo>
                <a:cubicBezTo>
                  <a:pt x="6159913" y="2489698"/>
                  <a:pt x="6135266" y="2465051"/>
                  <a:pt x="6104863" y="2465051"/>
                </a:cubicBezTo>
                <a:close/>
                <a:moveTo>
                  <a:pt x="4372512" y="2465051"/>
                </a:moveTo>
                <a:cubicBezTo>
                  <a:pt x="4342107" y="2465051"/>
                  <a:pt x="4317461" y="2489698"/>
                  <a:pt x="4317461" y="2520101"/>
                </a:cubicBezTo>
                <a:cubicBezTo>
                  <a:pt x="4317461" y="2550504"/>
                  <a:pt x="4342107" y="2575152"/>
                  <a:pt x="4372512" y="2575152"/>
                </a:cubicBezTo>
                <a:cubicBezTo>
                  <a:pt x="4402914" y="2575152"/>
                  <a:pt x="4427561" y="2550504"/>
                  <a:pt x="4427561" y="2520101"/>
                </a:cubicBezTo>
                <a:cubicBezTo>
                  <a:pt x="4427561" y="2489698"/>
                  <a:pt x="4402914" y="2465051"/>
                  <a:pt x="4372512" y="2465051"/>
                </a:cubicBezTo>
                <a:close/>
                <a:moveTo>
                  <a:pt x="7837216" y="803772"/>
                </a:moveTo>
                <a:cubicBezTo>
                  <a:pt x="7806813" y="803772"/>
                  <a:pt x="7782166" y="828419"/>
                  <a:pt x="7782166" y="858822"/>
                </a:cubicBezTo>
                <a:cubicBezTo>
                  <a:pt x="7782166" y="889225"/>
                  <a:pt x="7806813" y="913872"/>
                  <a:pt x="7837216" y="913872"/>
                </a:cubicBezTo>
                <a:cubicBezTo>
                  <a:pt x="7867619" y="913872"/>
                  <a:pt x="7892266" y="889225"/>
                  <a:pt x="7892266" y="858822"/>
                </a:cubicBezTo>
                <a:cubicBezTo>
                  <a:pt x="7892266" y="828419"/>
                  <a:pt x="7867619" y="803772"/>
                  <a:pt x="7837216" y="803772"/>
                </a:cubicBezTo>
                <a:close/>
                <a:moveTo>
                  <a:pt x="11301922" y="803772"/>
                </a:moveTo>
                <a:cubicBezTo>
                  <a:pt x="11271519" y="803772"/>
                  <a:pt x="11246872" y="828419"/>
                  <a:pt x="11246872" y="858822"/>
                </a:cubicBezTo>
                <a:cubicBezTo>
                  <a:pt x="11246872" y="889225"/>
                  <a:pt x="11271519" y="913872"/>
                  <a:pt x="11301922" y="913872"/>
                </a:cubicBezTo>
                <a:cubicBezTo>
                  <a:pt x="11332325" y="913872"/>
                  <a:pt x="11356972" y="889225"/>
                  <a:pt x="11356972" y="858822"/>
                </a:cubicBezTo>
                <a:cubicBezTo>
                  <a:pt x="11356972" y="828419"/>
                  <a:pt x="11332325" y="803772"/>
                  <a:pt x="11301922" y="803772"/>
                </a:cubicBezTo>
                <a:close/>
                <a:moveTo>
                  <a:pt x="9569569" y="803772"/>
                </a:moveTo>
                <a:cubicBezTo>
                  <a:pt x="9539166" y="803772"/>
                  <a:pt x="9514519" y="828419"/>
                  <a:pt x="9514519" y="858822"/>
                </a:cubicBezTo>
                <a:cubicBezTo>
                  <a:pt x="9514519" y="889225"/>
                  <a:pt x="9539166" y="913872"/>
                  <a:pt x="9569569" y="913872"/>
                </a:cubicBezTo>
                <a:cubicBezTo>
                  <a:pt x="9599972" y="913872"/>
                  <a:pt x="9624619" y="889225"/>
                  <a:pt x="9624619" y="858822"/>
                </a:cubicBezTo>
                <a:cubicBezTo>
                  <a:pt x="9624619" y="828419"/>
                  <a:pt x="9599972" y="803772"/>
                  <a:pt x="9569569" y="803772"/>
                </a:cubicBezTo>
                <a:close/>
                <a:moveTo>
                  <a:pt x="2640160" y="803772"/>
                </a:moveTo>
                <a:cubicBezTo>
                  <a:pt x="2609757" y="803772"/>
                  <a:pt x="2585111" y="828419"/>
                  <a:pt x="2585111" y="858822"/>
                </a:cubicBezTo>
                <a:cubicBezTo>
                  <a:pt x="2585111" y="889225"/>
                  <a:pt x="2609757" y="913872"/>
                  <a:pt x="2640160" y="913872"/>
                </a:cubicBezTo>
                <a:cubicBezTo>
                  <a:pt x="2670563" y="913872"/>
                  <a:pt x="2695210" y="889225"/>
                  <a:pt x="2695210" y="858822"/>
                </a:cubicBezTo>
                <a:cubicBezTo>
                  <a:pt x="2695210" y="828419"/>
                  <a:pt x="2670563" y="803772"/>
                  <a:pt x="2640160" y="803772"/>
                </a:cubicBezTo>
                <a:close/>
                <a:moveTo>
                  <a:pt x="4372512" y="803771"/>
                </a:moveTo>
                <a:cubicBezTo>
                  <a:pt x="4342108" y="803771"/>
                  <a:pt x="4317461" y="828419"/>
                  <a:pt x="4317461" y="858821"/>
                </a:cubicBezTo>
                <a:cubicBezTo>
                  <a:pt x="4317461" y="889224"/>
                  <a:pt x="4342108" y="913871"/>
                  <a:pt x="4372512" y="913871"/>
                </a:cubicBezTo>
                <a:cubicBezTo>
                  <a:pt x="4402914" y="913871"/>
                  <a:pt x="4427561" y="889224"/>
                  <a:pt x="4427561" y="858821"/>
                </a:cubicBezTo>
                <a:cubicBezTo>
                  <a:pt x="4427561" y="828419"/>
                  <a:pt x="4402914" y="803771"/>
                  <a:pt x="4372512" y="803771"/>
                </a:cubicBezTo>
                <a:close/>
                <a:moveTo>
                  <a:pt x="6104863" y="803771"/>
                </a:moveTo>
                <a:cubicBezTo>
                  <a:pt x="6074461" y="803771"/>
                  <a:pt x="6049813" y="828418"/>
                  <a:pt x="6049813" y="858821"/>
                </a:cubicBezTo>
                <a:cubicBezTo>
                  <a:pt x="6049813" y="889224"/>
                  <a:pt x="6074461" y="913871"/>
                  <a:pt x="6104863" y="913871"/>
                </a:cubicBezTo>
                <a:cubicBezTo>
                  <a:pt x="6135266" y="913871"/>
                  <a:pt x="6159913" y="889224"/>
                  <a:pt x="6159913" y="858821"/>
                </a:cubicBezTo>
                <a:cubicBezTo>
                  <a:pt x="6159913" y="828418"/>
                  <a:pt x="6135266" y="803771"/>
                  <a:pt x="6104863" y="803771"/>
                </a:cubicBezTo>
                <a:close/>
                <a:moveTo>
                  <a:pt x="907806" y="803771"/>
                </a:moveTo>
                <a:cubicBezTo>
                  <a:pt x="877403" y="803771"/>
                  <a:pt x="852756" y="828418"/>
                  <a:pt x="852756" y="858821"/>
                </a:cubicBezTo>
                <a:cubicBezTo>
                  <a:pt x="852756" y="889224"/>
                  <a:pt x="877403" y="913871"/>
                  <a:pt x="907806" y="913871"/>
                </a:cubicBezTo>
                <a:cubicBezTo>
                  <a:pt x="938209" y="913871"/>
                  <a:pt x="962856" y="889224"/>
                  <a:pt x="962856" y="858821"/>
                </a:cubicBezTo>
                <a:cubicBezTo>
                  <a:pt x="962856" y="828418"/>
                  <a:pt x="938209" y="803771"/>
                  <a:pt x="907806" y="803771"/>
                </a:cubicBez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6857998"/>
                </a:lnTo>
                <a:lnTo>
                  <a:pt x="6665962" y="6857998"/>
                </a:lnTo>
                <a:lnTo>
                  <a:pt x="6654727" y="6710254"/>
                </a:lnTo>
                <a:cubicBezTo>
                  <a:pt x="6383828" y="4042757"/>
                  <a:pt x="4131042" y="1961157"/>
                  <a:pt x="1392073" y="1961157"/>
                </a:cubicBezTo>
                <a:cubicBezTo>
                  <a:pt x="935578" y="1961157"/>
                  <a:pt x="492589" y="2018979"/>
                  <a:pt x="70028" y="2127699"/>
                </a:cubicBezTo>
                <a:lnTo>
                  <a:pt x="0" y="2147584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algn="ctr">
              <a:buNone/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6" name="Tijdelijke aanduiding voor tekst 14">
            <a:extLst>
              <a:ext uri="{FF2B5EF4-FFF2-40B4-BE49-F238E27FC236}">
                <a16:creationId xmlns:a16="http://schemas.microsoft.com/office/drawing/2014/main" id="{D01651DF-4418-4346-A2EA-C611EFAFB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429000"/>
            <a:ext cx="4648200" cy="2462213"/>
          </a:xfrm>
          <a:prstGeom prst="rect">
            <a:avLst/>
          </a:prstGeom>
          <a:noFill/>
        </p:spPr>
        <p:txBody>
          <a:bodyPr lIns="827999" rIns="180000" anchor="ctr"/>
          <a:lstStyle>
            <a:lvl1pPr marL="0" indent="-540000">
              <a:buFontTx/>
              <a:buNone/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8F2D16-58AA-F64F-8BAA-A29FCE5EA2F4}"/>
              </a:ext>
            </a:extLst>
          </p:cNvPr>
          <p:cNvSpPr>
            <a:spLocks noGrp="1"/>
          </p:cNvSpPr>
          <p:nvPr userDrawn="1">
            <p:ph type="dt" sz="half" idx="15"/>
          </p:nvPr>
        </p:nvSpPr>
        <p:spPr/>
        <p:txBody>
          <a:bodyPr/>
          <a:lstStyle/>
          <a:p>
            <a:fld id="{102E02F4-97ED-9D4C-92CB-15755EF11483}" type="datetime1">
              <a:rPr lang="nl-NL" smtClean="0"/>
              <a:t>8-6-2022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7F1AD6-6D25-6F40-AE7F-FC59CB991DC7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CC36B8-05E0-9D40-8A13-9419B4AC805C}"/>
              </a:ext>
            </a:extLst>
          </p:cNvPr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5711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10515600" cy="4327097"/>
          </a:xfrm>
        </p:spPr>
        <p:txBody>
          <a:bodyPr/>
          <a:lstStyle>
            <a:lvl1pPr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28FA-3821-4541-A792-CDEFFCC2E65C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04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10515600" cy="4327097"/>
          </a:xfrm>
        </p:spPr>
        <p:txBody>
          <a:bodyPr/>
          <a:lstStyle>
            <a:lvl1pPr marL="360000" indent="-360000">
              <a:buClr>
                <a:schemeClr val="accent1"/>
              </a:buClr>
              <a:buSzPct val="80000"/>
              <a:buFont typeface="+mj-lt"/>
              <a:buAutoNum type="arabicPeriod"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8B1A-850F-214C-A434-EB2AA3407D22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730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 zonder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10515600" cy="4327097"/>
          </a:xfrm>
        </p:spPr>
        <p:txBody>
          <a:bodyPr/>
          <a:lstStyle>
            <a:lvl1pPr marL="0" indent="-360000">
              <a:buFont typeface="Arial" panose="020B0604020202020204" pitchFamily="34" charset="0"/>
              <a:buNone/>
              <a:defRPr/>
            </a:lvl1pPr>
            <a:lvl2pPr marL="360000" indent="-360000">
              <a:buFont typeface="Arial" panose="020B0604020202020204" pitchFamily="34" charset="0"/>
              <a:buChar char="•"/>
              <a:tabLst/>
              <a:defRPr/>
            </a:lvl2pPr>
            <a:lvl3pPr marL="720000" indent="-360000">
              <a:tabLst/>
              <a:defRPr/>
            </a:lvl3pPr>
            <a:lvl4pPr marL="1080000" indent="-360000">
              <a:tabLst/>
              <a:defRPr/>
            </a:lvl4pPr>
            <a:lvl5pPr marL="1440000" indent="-360000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F86D-A4CF-9B49-AD54-1EBED3F3BA6B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658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5105400" cy="43270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83F7-D569-7B47-A08A-E2B3ADB7A5CE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6F77486-A3E3-EA47-BBC5-3088035A3E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575" y="1557337"/>
            <a:ext cx="5105400" cy="43270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456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5105400" cy="4327097"/>
          </a:xfrm>
        </p:spPr>
        <p:txBody>
          <a:bodyPr/>
          <a:lstStyle>
            <a:lvl1pPr>
              <a:buSzPct val="80000"/>
              <a:buFont typeface="+mj-lt"/>
              <a:buAutoNum type="arabicPeriod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9184-6E05-7540-9442-A4319974837B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6F77486-A3E3-EA47-BBC5-3088035A3E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575" y="1557337"/>
            <a:ext cx="5105400" cy="4327097"/>
          </a:xfrm>
        </p:spPr>
        <p:txBody>
          <a:bodyPr/>
          <a:lstStyle>
            <a:lvl1pPr>
              <a:buSzPct val="80000"/>
              <a:buFont typeface="+mj-lt"/>
              <a:buAutoNum type="arabicPeriod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859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 zonder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7DC-8C30-3545-8DEB-D953FE55C2B2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02FE529-DC22-3848-80E7-E4C7FC7D48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577" y="1557337"/>
            <a:ext cx="5105398" cy="4327097"/>
          </a:xfrm>
        </p:spPr>
        <p:txBody>
          <a:bodyPr/>
          <a:lstStyle>
            <a:lvl1pPr marL="0" indent="-360000">
              <a:buFont typeface="Arial" panose="020B0604020202020204" pitchFamily="34" charset="0"/>
              <a:buNone/>
              <a:defRPr/>
            </a:lvl1pPr>
            <a:lvl2pPr marL="360000" indent="-360000">
              <a:buFont typeface="Arial" panose="020B0604020202020204" pitchFamily="34" charset="0"/>
              <a:buChar char="•"/>
              <a:tabLst/>
              <a:defRPr/>
            </a:lvl2pPr>
            <a:lvl3pPr marL="720000" indent="-360000">
              <a:tabLst/>
              <a:defRPr/>
            </a:lvl3pPr>
            <a:lvl4pPr marL="1080000" indent="-360000">
              <a:tabLst/>
              <a:defRPr/>
            </a:lvl4pPr>
            <a:lvl5pPr marL="1440000" indent="-360000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42DE59B0-242E-8542-AA0A-65959096F77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1557337"/>
            <a:ext cx="5102226" cy="4327097"/>
          </a:xfrm>
        </p:spPr>
        <p:txBody>
          <a:bodyPr/>
          <a:lstStyle>
            <a:lvl1pPr marL="0" indent="-360000">
              <a:buFont typeface="Arial" panose="020B0604020202020204" pitchFamily="34" charset="0"/>
              <a:buNone/>
              <a:defRPr/>
            </a:lvl1pPr>
            <a:lvl2pPr marL="360000" indent="-360000">
              <a:buFont typeface="Arial" panose="020B0604020202020204" pitchFamily="34" charset="0"/>
              <a:buChar char="•"/>
              <a:tabLst/>
              <a:defRPr/>
            </a:lvl2pPr>
            <a:lvl3pPr marL="720000" indent="-360000">
              <a:tabLst/>
              <a:defRPr/>
            </a:lvl3pPr>
            <a:lvl4pPr marL="1080000" indent="-360000">
              <a:tabLst/>
              <a:defRPr/>
            </a:lvl4pPr>
            <a:lvl5pPr marL="1440000" indent="-360000">
              <a:tabLst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4669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E2E730D-183E-574E-A8B7-0BF2CD268F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1558043"/>
            <a:ext cx="5111750" cy="43268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2063-1B6E-864F-89CC-0DE0202EC32B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9390" y="6554480"/>
            <a:ext cx="219572" cy="118227"/>
          </a:xfrm>
        </p:spPr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6F77486-A3E3-EA47-BBC5-3088035A3E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575" y="1557337"/>
            <a:ext cx="5105400" cy="43270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6748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BA1BD624-5B24-4643-B440-FDAE1B3C00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2050" y="1557337"/>
            <a:ext cx="5111750" cy="43268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49"/>
            <a:ext cx="5105400" cy="432708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8E31-C4FF-CE48-90FB-CBE74689663C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3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A3C1E53-0BA4-DB40-A222-6E1199FA6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Vrije vorm 10">
            <a:extLst>
              <a:ext uri="{FF2B5EF4-FFF2-40B4-BE49-F238E27FC236}">
                <a16:creationId xmlns:a16="http://schemas.microsoft.com/office/drawing/2014/main" id="{3BF0C4D5-ECC0-FA4B-9A1E-9A0200F4871A}"/>
              </a:ext>
            </a:extLst>
          </p:cNvPr>
          <p:cNvSpPr/>
          <p:nvPr userDrawn="1"/>
        </p:nvSpPr>
        <p:spPr>
          <a:xfrm rot="16200000">
            <a:off x="1015155" y="171447"/>
            <a:ext cx="5687949" cy="7718258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7310B10B-F5C4-254F-856F-AB5A4B7CD8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2" y="4588244"/>
            <a:ext cx="5689347" cy="445288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Naam presentator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82F33673-BD63-214A-AC94-35A1DE0542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5038451"/>
            <a:ext cx="5689347" cy="3725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1376044F-2411-0F4C-9C92-6178ADF3D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379" y="5689328"/>
            <a:ext cx="5687169" cy="37251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355B51E-4676-1A48-8908-3FF01DB2CA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2" y="1443037"/>
            <a:ext cx="5689347" cy="2780385"/>
          </a:xfrm>
          <a:custGeom>
            <a:avLst/>
            <a:gdLst>
              <a:gd name="connsiteX0" fmla="*/ 0 w 5689347"/>
              <a:gd name="connsiteY0" fmla="*/ 0 h 2776392"/>
              <a:gd name="connsiteX1" fmla="*/ 5689347 w 5689347"/>
              <a:gd name="connsiteY1" fmla="*/ 0 h 2776392"/>
              <a:gd name="connsiteX2" fmla="*/ 5689347 w 5689347"/>
              <a:gd name="connsiteY2" fmla="*/ 2776392 h 2776392"/>
              <a:gd name="connsiteX3" fmla="*/ 0 w 5689347"/>
              <a:gd name="connsiteY3" fmla="*/ 2776392 h 2776392"/>
              <a:gd name="connsiteX4" fmla="*/ 0 w 5689347"/>
              <a:gd name="connsiteY4" fmla="*/ 0 h 2776392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89347 w 5689347"/>
              <a:gd name="connsiteY2" fmla="*/ 3993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89347 w 5689347"/>
              <a:gd name="connsiteY2" fmla="*/ 3993 h 2780385"/>
              <a:gd name="connsiteX3" fmla="*/ 5676898 w 5689347"/>
              <a:gd name="connsiteY3" fmla="*/ 2414588 h 2780385"/>
              <a:gd name="connsiteX4" fmla="*/ 5689347 w 5689347"/>
              <a:gd name="connsiteY4" fmla="*/ 2780385 h 2780385"/>
              <a:gd name="connsiteX5" fmla="*/ 0 w 5689347"/>
              <a:gd name="connsiteY5" fmla="*/ 2780385 h 2780385"/>
              <a:gd name="connsiteX6" fmla="*/ 0 w 5689347"/>
              <a:gd name="connsiteY6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  <a:gd name="connsiteX0" fmla="*/ 0 w 5689347"/>
              <a:gd name="connsiteY0" fmla="*/ 3993 h 2780385"/>
              <a:gd name="connsiteX1" fmla="*/ 2205036 w 5689347"/>
              <a:gd name="connsiteY1" fmla="*/ 0 h 2780385"/>
              <a:gd name="connsiteX2" fmla="*/ 5676898 w 5689347"/>
              <a:gd name="connsiteY2" fmla="*/ 2414588 h 2780385"/>
              <a:gd name="connsiteX3" fmla="*/ 5689347 w 5689347"/>
              <a:gd name="connsiteY3" fmla="*/ 2780385 h 2780385"/>
              <a:gd name="connsiteX4" fmla="*/ 0 w 5689347"/>
              <a:gd name="connsiteY4" fmla="*/ 2780385 h 2780385"/>
              <a:gd name="connsiteX5" fmla="*/ 0 w 5689347"/>
              <a:gd name="connsiteY5" fmla="*/ 3993 h 278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9347" h="2780385">
                <a:moveTo>
                  <a:pt x="0" y="3993"/>
                </a:moveTo>
                <a:lnTo>
                  <a:pt x="2205036" y="0"/>
                </a:lnTo>
                <a:cubicBezTo>
                  <a:pt x="3090861" y="233363"/>
                  <a:pt x="4576762" y="866775"/>
                  <a:pt x="5676898" y="2414588"/>
                </a:cubicBezTo>
                <a:lnTo>
                  <a:pt x="5689347" y="2780385"/>
                </a:lnTo>
                <a:lnTo>
                  <a:pt x="0" y="2780385"/>
                </a:lnTo>
                <a:lnTo>
                  <a:pt x="0" y="3993"/>
                </a:lnTo>
                <a:close/>
              </a:path>
            </a:pathLst>
          </a:custGeom>
        </p:spPr>
        <p:txBody>
          <a:bodyPr rIns="0" anchor="b"/>
          <a:lstStyle>
            <a:lvl1pPr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1FB309A-3AD5-8B4C-ADF5-809EE0F30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151" y="820684"/>
            <a:ext cx="4258433" cy="9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7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BA1BD624-5B24-4643-B440-FDAE1B3C00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57337"/>
            <a:ext cx="10515600" cy="43268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4CDA-B60F-CD47-AEA2-089DB434A00A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364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artaal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8"/>
            <a:ext cx="5105400" cy="2052000"/>
          </a:xfrm>
          <a:solidFill>
            <a:schemeClr val="bg1">
              <a:lumMod val="95000"/>
            </a:schemeClr>
          </a:solidFill>
        </p:spPr>
        <p:txBody>
          <a:bodyPr lIns="144000" tIns="144000" rIns="72000" bIns="72000"/>
          <a:lstStyle>
            <a:lvl1pPr marL="180000" indent="-180000">
              <a:defRPr sz="1800"/>
            </a:lvl1pPr>
            <a:lvl2pPr marL="360000" indent="-180000">
              <a:defRPr sz="1600"/>
            </a:lvl2pPr>
            <a:lvl3pPr marL="540000" indent="-180000">
              <a:defRPr sz="1400"/>
            </a:lvl3pPr>
            <a:lvl4pPr marL="720000" indent="-180000">
              <a:defRPr sz="1200"/>
            </a:lvl4pPr>
            <a:lvl5pPr marL="900000" indent="-180000"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853B-8B50-7C46-9E43-C14858C14EB1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AD86DA41-80B1-3C40-A1F8-6EF6405CF0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51575" y="1557338"/>
            <a:ext cx="5105400" cy="2052000"/>
          </a:xfrm>
          <a:solidFill>
            <a:schemeClr val="accent1"/>
          </a:solidFill>
        </p:spPr>
        <p:txBody>
          <a:bodyPr lIns="144000" tIns="144000" rIns="72000" bIns="72000"/>
          <a:lstStyle>
            <a:lvl1pPr marL="180000" indent="-180000">
              <a:buClr>
                <a:schemeClr val="bg1"/>
              </a:buClr>
              <a:defRPr sz="1800">
                <a:solidFill>
                  <a:schemeClr val="bg2"/>
                </a:solidFill>
              </a:defRPr>
            </a:lvl1pPr>
            <a:lvl2pPr marL="360000" indent="-180000">
              <a:buClr>
                <a:schemeClr val="bg1"/>
              </a:buClr>
              <a:defRPr sz="1600">
                <a:solidFill>
                  <a:schemeClr val="bg2"/>
                </a:solidFill>
              </a:defRPr>
            </a:lvl2pPr>
            <a:lvl3pPr marL="540000" indent="-180000">
              <a:buClr>
                <a:schemeClr val="bg1"/>
              </a:buClr>
              <a:defRPr sz="1400">
                <a:solidFill>
                  <a:schemeClr val="bg2"/>
                </a:solidFill>
              </a:defRPr>
            </a:lvl3pPr>
            <a:lvl4pPr marL="720000" indent="-180000">
              <a:buClr>
                <a:schemeClr val="bg1"/>
              </a:buClr>
              <a:defRPr sz="1200">
                <a:solidFill>
                  <a:schemeClr val="bg2"/>
                </a:solidFill>
              </a:defRPr>
            </a:lvl4pPr>
            <a:lvl5pPr marL="900000" indent="-180000">
              <a:buClr>
                <a:schemeClr val="bg1"/>
              </a:buCl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BEE181BD-6713-CF4D-AA8E-CDBE6C69E14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38200" y="3824298"/>
            <a:ext cx="5105400" cy="2052000"/>
          </a:xfrm>
          <a:solidFill>
            <a:schemeClr val="bg1">
              <a:lumMod val="95000"/>
            </a:schemeClr>
          </a:solidFill>
        </p:spPr>
        <p:txBody>
          <a:bodyPr lIns="144000" tIns="144000" rIns="72000" bIns="72000"/>
          <a:lstStyle>
            <a:lvl1pPr marL="180000" indent="-180000">
              <a:defRPr sz="1800"/>
            </a:lvl1pPr>
            <a:lvl2pPr marL="360000" indent="-180000">
              <a:defRPr sz="1600"/>
            </a:lvl2pPr>
            <a:lvl3pPr marL="540000" indent="-180000">
              <a:defRPr sz="1400"/>
            </a:lvl3pPr>
            <a:lvl4pPr marL="720000" indent="-180000">
              <a:defRPr sz="1200"/>
            </a:lvl4pPr>
            <a:lvl5pPr marL="900000" indent="-180000"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C05E5C5-71F4-0240-8C71-66AC9350B5C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51575" y="3824298"/>
            <a:ext cx="5105400" cy="2052000"/>
          </a:xfrm>
          <a:solidFill>
            <a:schemeClr val="accent2"/>
          </a:solidFill>
        </p:spPr>
        <p:txBody>
          <a:bodyPr lIns="144000" tIns="144000" rIns="72000" bIns="72000"/>
          <a:lstStyle>
            <a:lvl1pPr marL="180000" indent="-180000">
              <a:buClr>
                <a:schemeClr val="bg1"/>
              </a:buClr>
              <a:defRPr sz="1800">
                <a:solidFill>
                  <a:schemeClr val="bg2"/>
                </a:solidFill>
              </a:defRPr>
            </a:lvl1pPr>
            <a:lvl2pPr marL="360000" indent="-180000">
              <a:buClr>
                <a:schemeClr val="bg1"/>
              </a:buClr>
              <a:defRPr sz="1600">
                <a:solidFill>
                  <a:schemeClr val="bg2"/>
                </a:solidFill>
              </a:defRPr>
            </a:lvl2pPr>
            <a:lvl3pPr marL="540000" indent="-180000">
              <a:buClr>
                <a:schemeClr val="bg1"/>
              </a:buClr>
              <a:defRPr sz="1400">
                <a:solidFill>
                  <a:schemeClr val="bg2"/>
                </a:solidFill>
              </a:defRPr>
            </a:lvl3pPr>
            <a:lvl4pPr marL="720000" indent="-180000">
              <a:buClr>
                <a:schemeClr val="bg1"/>
              </a:buClr>
              <a:defRPr sz="1200">
                <a:solidFill>
                  <a:schemeClr val="bg2"/>
                </a:solidFill>
              </a:defRPr>
            </a:lvl4pPr>
            <a:lvl5pPr marL="900000" indent="-180000">
              <a:buClr>
                <a:schemeClr val="bg1"/>
              </a:buCl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8374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artaal update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ADD87-59DC-2A44-A4D0-6A5B2990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8"/>
            <a:ext cx="5105400" cy="2052000"/>
          </a:xfrm>
          <a:solidFill>
            <a:schemeClr val="bg1">
              <a:lumMod val="95000"/>
            </a:schemeClr>
          </a:solidFill>
        </p:spPr>
        <p:txBody>
          <a:bodyPr lIns="144000" tIns="144000" rIns="72000" bIns="72000"/>
          <a:lstStyle>
            <a:lvl1pPr marL="180000" indent="-180000">
              <a:buSzPct val="80000"/>
              <a:buFont typeface="+mj-lt"/>
              <a:buAutoNum type="arabicPeriod"/>
              <a:defRPr sz="1800"/>
            </a:lvl1pPr>
            <a:lvl2pPr marL="360000" indent="-180000">
              <a:defRPr sz="1600"/>
            </a:lvl2pPr>
            <a:lvl3pPr marL="540000" indent="-180000">
              <a:defRPr sz="1400"/>
            </a:lvl3pPr>
            <a:lvl4pPr marL="720000" indent="-180000">
              <a:defRPr sz="1200"/>
            </a:lvl4pPr>
            <a:lvl5pPr marL="900000" indent="-180000"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13-011A-134C-80C8-A78B9179FD9B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AD86DA41-80B1-3C40-A1F8-6EF6405CF0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51575" y="1557338"/>
            <a:ext cx="5105400" cy="2052000"/>
          </a:xfrm>
          <a:solidFill>
            <a:schemeClr val="accent1"/>
          </a:solidFill>
        </p:spPr>
        <p:txBody>
          <a:bodyPr lIns="144000" tIns="144000" rIns="72000" bIns="72000"/>
          <a:lstStyle>
            <a:lvl1pPr marL="180000" indent="-180000">
              <a:buClr>
                <a:schemeClr val="bg1"/>
              </a:buClr>
              <a:buSzPct val="80000"/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  <a:lvl2pPr marL="360000" indent="-180000">
              <a:buClr>
                <a:schemeClr val="bg1"/>
              </a:buClr>
              <a:defRPr sz="1600">
                <a:solidFill>
                  <a:schemeClr val="bg2"/>
                </a:solidFill>
              </a:defRPr>
            </a:lvl2pPr>
            <a:lvl3pPr marL="540000" indent="-180000">
              <a:buClr>
                <a:schemeClr val="bg1"/>
              </a:buClr>
              <a:defRPr sz="1400">
                <a:solidFill>
                  <a:schemeClr val="bg2"/>
                </a:solidFill>
              </a:defRPr>
            </a:lvl3pPr>
            <a:lvl4pPr marL="720000" indent="-180000">
              <a:buClr>
                <a:schemeClr val="bg1"/>
              </a:buClr>
              <a:defRPr sz="1200">
                <a:solidFill>
                  <a:schemeClr val="bg2"/>
                </a:solidFill>
              </a:defRPr>
            </a:lvl4pPr>
            <a:lvl5pPr marL="900000" indent="-180000">
              <a:buClr>
                <a:schemeClr val="bg1"/>
              </a:buCl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BEE181BD-6713-CF4D-AA8E-CDBE6C69E14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38200" y="3824298"/>
            <a:ext cx="5105400" cy="2052000"/>
          </a:xfrm>
          <a:solidFill>
            <a:schemeClr val="bg1">
              <a:lumMod val="95000"/>
            </a:schemeClr>
          </a:solidFill>
        </p:spPr>
        <p:txBody>
          <a:bodyPr lIns="144000" tIns="144000" rIns="72000" bIns="72000"/>
          <a:lstStyle>
            <a:lvl1pPr marL="180000" indent="-180000">
              <a:buSzPct val="80000"/>
              <a:buFont typeface="+mj-lt"/>
              <a:buAutoNum type="arabicPeriod"/>
              <a:defRPr sz="1800"/>
            </a:lvl1pPr>
            <a:lvl2pPr marL="360000" indent="-180000">
              <a:defRPr sz="1600"/>
            </a:lvl2pPr>
            <a:lvl3pPr marL="540000" indent="-180000">
              <a:defRPr sz="1400"/>
            </a:lvl3pPr>
            <a:lvl4pPr marL="720000" indent="-180000">
              <a:defRPr sz="1200"/>
            </a:lvl4pPr>
            <a:lvl5pPr marL="900000" indent="-180000"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C05E5C5-71F4-0240-8C71-66AC9350B5C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51575" y="3824298"/>
            <a:ext cx="5105400" cy="2052000"/>
          </a:xfrm>
          <a:solidFill>
            <a:schemeClr val="accent2"/>
          </a:solidFill>
        </p:spPr>
        <p:txBody>
          <a:bodyPr lIns="144000" tIns="144000" rIns="72000" bIns="72000"/>
          <a:lstStyle>
            <a:lvl1pPr marL="180000" indent="-180000">
              <a:buClr>
                <a:schemeClr val="bg1"/>
              </a:buClr>
              <a:buSzPct val="80000"/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  <a:lvl2pPr marL="360000" indent="-180000">
              <a:buClr>
                <a:schemeClr val="bg1"/>
              </a:buClr>
              <a:defRPr sz="1600">
                <a:solidFill>
                  <a:schemeClr val="bg2"/>
                </a:solidFill>
              </a:defRPr>
            </a:lvl2pPr>
            <a:lvl3pPr marL="540000" indent="-180000">
              <a:buClr>
                <a:schemeClr val="bg1"/>
              </a:buClr>
              <a:defRPr sz="1400">
                <a:solidFill>
                  <a:schemeClr val="bg2"/>
                </a:solidFill>
              </a:defRPr>
            </a:lvl3pPr>
            <a:lvl4pPr marL="720000" indent="-180000">
              <a:buClr>
                <a:schemeClr val="bg1"/>
              </a:buClr>
              <a:defRPr sz="1200">
                <a:solidFill>
                  <a:schemeClr val="bg2"/>
                </a:solidFill>
              </a:defRPr>
            </a:lvl4pPr>
            <a:lvl5pPr marL="900000" indent="-180000">
              <a:buClr>
                <a:schemeClr val="bg1"/>
              </a:buCl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9247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abel 7">
            <a:extLst>
              <a:ext uri="{FF2B5EF4-FFF2-40B4-BE49-F238E27FC236}">
                <a16:creationId xmlns:a16="http://schemas.microsoft.com/office/drawing/2014/main" id="{3E282233-4A7E-9642-9E82-68A98BD0B25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1850" y="1557337"/>
            <a:ext cx="10525125" cy="43275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tabel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E7F5-2AB4-DD49-9CFC-30644F70AFB4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2BD60041-648F-EE4D-BB2F-07F3C91F61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5920786"/>
            <a:ext cx="5591790" cy="25398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2609601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abel 7">
            <a:extLst>
              <a:ext uri="{FF2B5EF4-FFF2-40B4-BE49-F238E27FC236}">
                <a16:creationId xmlns:a16="http://schemas.microsoft.com/office/drawing/2014/main" id="{83849754-19E5-024D-9F6A-BFB192082CD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1557355"/>
            <a:ext cx="5108575" cy="43275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tabel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9E18-00B3-824E-8126-76EB92050E4F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944640A-6838-2A41-87D0-3B67FEE46F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20786"/>
            <a:ext cx="5108575" cy="25398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EBAF47E-90C4-5C41-A344-2CE1B1DCC6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575" y="1557337"/>
            <a:ext cx="5105400" cy="43270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961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grafiek 7">
            <a:extLst>
              <a:ext uri="{FF2B5EF4-FFF2-40B4-BE49-F238E27FC236}">
                <a16:creationId xmlns:a16="http://schemas.microsoft.com/office/drawing/2014/main" id="{9BD05C2C-12B6-9B4A-908F-7E136EF5C16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557337"/>
            <a:ext cx="10515600" cy="432709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grafiek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A043-E108-954D-ADCE-2DBF6E1C071D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BCE895B3-47B4-1941-81A1-1BC8B7386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5920786"/>
            <a:ext cx="5591790" cy="25398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Bronvermelding</a:t>
            </a:r>
          </a:p>
        </p:txBody>
      </p:sp>
    </p:spTree>
    <p:extLst>
      <p:ext uri="{BB962C8B-B14F-4D97-AF65-F5344CB8AC3E}">
        <p14:creationId xmlns:p14="http://schemas.microsoft.com/office/powerpoint/2010/main" val="782394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7">
            <a:extLst>
              <a:ext uri="{FF2B5EF4-FFF2-40B4-BE49-F238E27FC236}">
                <a16:creationId xmlns:a16="http://schemas.microsoft.com/office/drawing/2014/main" id="{045E0B95-C1F9-CB40-AAB1-AA15EB4493F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558025"/>
            <a:ext cx="5105400" cy="43264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800"/>
            </a:lvl1pPr>
          </a:lstStyle>
          <a:p>
            <a:r>
              <a:rPr lang="nl-NL"/>
              <a:t>Klik op het pictogram als u een grafiek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A6AE-C509-8B45-9156-A63C1DC80852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AD6A1AED-2A77-6B48-BC25-D42807C7F9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5920786"/>
            <a:ext cx="5105399" cy="25398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i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nl-NL" dirty="0"/>
              <a:t>Bronvermelding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7AE88AF-D7A3-ED42-8DF5-656CFDC487C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51575" y="1557337"/>
            <a:ext cx="5105400" cy="43270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3521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24F930F8-1104-154F-BCFE-C636E97E7E8A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 anchor="ctr"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Video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754443-6A20-0744-8FEB-B0348833444F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517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E1D9-2C23-7C45-B1D4-17E3AA0333C7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0288375-43CF-A540-A434-416C024C5C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017" y="2167187"/>
            <a:ext cx="313055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C553DF3-11CF-DD45-8299-11808019DC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806671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1A528A18-99AA-3844-B1E4-B38611AA95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30725" y="2167187"/>
            <a:ext cx="313055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1" name="Tijdelijke aanduiding voor afbeelding 18">
            <a:extLst>
              <a:ext uri="{FF2B5EF4-FFF2-40B4-BE49-F238E27FC236}">
                <a16:creationId xmlns:a16="http://schemas.microsoft.com/office/drawing/2014/main" id="{902B2F16-E9E3-B145-8626-EECDE7F772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96379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B2889263-67AA-894A-969A-184905D94B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20433" y="2167187"/>
            <a:ext cx="313055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3" name="Tijdelijke aanduiding voor afbeelding 18">
            <a:extLst>
              <a:ext uri="{FF2B5EF4-FFF2-40B4-BE49-F238E27FC236}">
                <a16:creationId xmlns:a16="http://schemas.microsoft.com/office/drawing/2014/main" id="{9F816E95-F9D1-9F43-BA42-44201E2FF4D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6087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2681970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BB70-F98D-AD47-928C-5CBB47DA477C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0288375-43CF-A540-A434-416C024C5C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017" y="2167187"/>
            <a:ext cx="233489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C553DF3-11CF-DD45-8299-11808019DC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08841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1A528A18-99AA-3844-B1E4-B38611AA95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1334" y="2167187"/>
            <a:ext cx="233489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  <a:p>
            <a:pPr lvl="1"/>
            <a:endParaRPr lang="nl-NL" dirty="0"/>
          </a:p>
        </p:txBody>
      </p:sp>
      <p:sp>
        <p:nvSpPr>
          <p:cNvPr id="21" name="Tijdelijke aanduiding voor afbeelding 18">
            <a:extLst>
              <a:ext uri="{FF2B5EF4-FFF2-40B4-BE49-F238E27FC236}">
                <a16:creationId xmlns:a16="http://schemas.microsoft.com/office/drawing/2014/main" id="{902B2F16-E9E3-B145-8626-EECDE7F772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39158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B2889263-67AA-894A-969A-184905D94B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1651" y="2167187"/>
            <a:ext cx="233489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  <a:p>
            <a:pPr lvl="1"/>
            <a:endParaRPr lang="nl-NL" dirty="0"/>
          </a:p>
        </p:txBody>
      </p:sp>
      <p:sp>
        <p:nvSpPr>
          <p:cNvPr id="23" name="Tijdelijke aanduiding voor afbeelding 18">
            <a:extLst>
              <a:ext uri="{FF2B5EF4-FFF2-40B4-BE49-F238E27FC236}">
                <a16:creationId xmlns:a16="http://schemas.microsoft.com/office/drawing/2014/main" id="{9F816E95-F9D1-9F43-BA42-44201E2FF4D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869475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EC6C6722-80E5-324F-9E86-6D3D183FA8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1968" y="2167187"/>
            <a:ext cx="2334890" cy="3724026"/>
          </a:xfrm>
          <a:solidFill>
            <a:schemeClr val="accent1">
              <a:alpha val="10000"/>
            </a:schemeClr>
          </a:solidFill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  <a:p>
            <a:pPr lvl="1"/>
            <a:endParaRPr lang="nl-NL" dirty="0"/>
          </a:p>
        </p:txBody>
      </p:sp>
      <p:sp>
        <p:nvSpPr>
          <p:cNvPr id="13" name="Tijdelijke aanduiding voor afbeelding 18">
            <a:extLst>
              <a:ext uri="{FF2B5EF4-FFF2-40B4-BE49-F238E27FC236}">
                <a16:creationId xmlns:a16="http://schemas.microsoft.com/office/drawing/2014/main" id="{C6164A25-D20C-0A43-9A19-441CA8FAF04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99792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133132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291F3D-8C4E-7A42-9D99-8F7042EC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6A05310-8120-9A48-AFF3-5BB0145C63A1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64ADD6-997D-FD4E-9208-E042A82A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207F8-C390-1B4C-AEFA-D3CAE48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7DAFA237-3929-3846-8984-122DA860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3385"/>
            <a:ext cx="10515599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08FBA212-7C79-4046-9F6B-A43D5C74E5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555863"/>
            <a:ext cx="9644743" cy="4338208"/>
          </a:xfrm>
          <a:prstGeom prst="rect">
            <a:avLst/>
          </a:prstGeom>
        </p:spPr>
        <p:txBody>
          <a:bodyPr rIns="144000"/>
          <a:lstStyle>
            <a:lvl1pPr marL="0" indent="0">
              <a:spcAft>
                <a:spcPts val="0"/>
              </a:spcAft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spcAft>
                <a:spcPts val="0"/>
              </a:spcAft>
              <a:buNone/>
              <a:tabLst/>
              <a:defRPr sz="1600" b="0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40000" indent="0">
              <a:buNone/>
              <a:defRPr/>
            </a:lvl3pPr>
          </a:lstStyle>
          <a:p>
            <a:pPr lvl="0"/>
            <a:r>
              <a:rPr lang="nl-NL" dirty="0"/>
              <a:t>Klikken om de tekststijl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71C5F73-DEB9-E944-A996-EC07B847F9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4497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21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DE4F-8877-4E48-87D1-16616314DCB8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0288375-43CF-A540-A434-416C024C5C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018" y="2167187"/>
            <a:ext cx="1918512" cy="3724026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  <a:p>
            <a:pPr lvl="1"/>
            <a:endParaRPr lang="nl-NL" dirty="0"/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C553DF3-11CF-DD45-8299-11808019DC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653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1A528A18-99AA-3844-B1E4-B38611AA95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8882" y="2167187"/>
            <a:ext cx="1918512" cy="3724026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  <a:p>
            <a:pPr lvl="1"/>
            <a:endParaRPr lang="nl-NL" dirty="0"/>
          </a:p>
        </p:txBody>
      </p:sp>
      <p:sp>
        <p:nvSpPr>
          <p:cNvPr id="21" name="Tijdelijke aanduiding voor afbeelding 18">
            <a:extLst>
              <a:ext uri="{FF2B5EF4-FFF2-40B4-BE49-F238E27FC236}">
                <a16:creationId xmlns:a16="http://schemas.microsoft.com/office/drawing/2014/main" id="{902B2F16-E9E3-B145-8626-EECDE7F772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48517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B2889263-67AA-894A-969A-184905D94B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6746" y="2167187"/>
            <a:ext cx="1918512" cy="3724026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3" name="Tijdelijke aanduiding voor afbeelding 18">
            <a:extLst>
              <a:ext uri="{FF2B5EF4-FFF2-40B4-BE49-F238E27FC236}">
                <a16:creationId xmlns:a16="http://schemas.microsoft.com/office/drawing/2014/main" id="{9F816E95-F9D1-9F43-BA42-44201E2FF4D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96381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EC6C6722-80E5-324F-9E86-6D3D183FA8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84610" y="2167187"/>
            <a:ext cx="1918512" cy="3724026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13" name="Tijdelijke aanduiding voor afbeelding 18">
            <a:extLst>
              <a:ext uri="{FF2B5EF4-FFF2-40B4-BE49-F238E27FC236}">
                <a16:creationId xmlns:a16="http://schemas.microsoft.com/office/drawing/2014/main" id="{C6164A25-D20C-0A43-9A19-441CA8FAF04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644245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3B84CCB8-A60E-3247-A359-E90F2D53FF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32473" y="2167187"/>
            <a:ext cx="1918512" cy="3724026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900000" rIns="144000" bIns="14400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8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  <a:p>
            <a:pPr lvl="1"/>
            <a:endParaRPr lang="nl-NL" dirty="0"/>
          </a:p>
        </p:txBody>
      </p:sp>
      <p:sp>
        <p:nvSpPr>
          <p:cNvPr id="15" name="Tijdelijke aanduiding voor afbeelding 18">
            <a:extLst>
              <a:ext uri="{FF2B5EF4-FFF2-40B4-BE49-F238E27FC236}">
                <a16:creationId xmlns:a16="http://schemas.microsoft.com/office/drawing/2014/main" id="{348E99B0-49DF-0645-8CB0-F3E0409F4FC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92105" y="1557338"/>
            <a:ext cx="1199242" cy="119924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2059514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50B3-6B29-A240-8361-5AE55FBA8701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B31CC58B-35FE-B34C-93D6-03232C1D91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6407" y="2717569"/>
            <a:ext cx="2811491" cy="279463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17" name="Tijdelijke aanduiding voor afbeelding 18">
            <a:extLst>
              <a:ext uri="{FF2B5EF4-FFF2-40B4-BE49-F238E27FC236}">
                <a16:creationId xmlns:a16="http://schemas.microsoft.com/office/drawing/2014/main" id="{ED07D795-7ED6-2849-966A-25AD2D6B55D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4578" y="2811109"/>
            <a:ext cx="995148" cy="995148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E6BC9CA1-366A-CC45-9212-240EC437C0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0414" y="1557337"/>
            <a:ext cx="2811491" cy="279463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D00FD0C4-A75E-6146-A31B-6CF32CA159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08585" y="1628457"/>
            <a:ext cx="995148" cy="995148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95B33CFB-77D1-5F4E-9CAE-69DD38BEA2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16369" y="2954652"/>
            <a:ext cx="2811491" cy="279463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1" name="Tijdelijke aanduiding voor afbeelding 18">
            <a:extLst>
              <a:ext uri="{FF2B5EF4-FFF2-40B4-BE49-F238E27FC236}">
                <a16:creationId xmlns:a16="http://schemas.microsoft.com/office/drawing/2014/main" id="{CC88F231-AF69-5941-A45A-8DE4784237B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824540" y="3025772"/>
            <a:ext cx="995148" cy="995148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1659291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52F4-87FB-464F-83F6-758E51EBD6D8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28" name="Tijdelijke aanduiding voor tekst 10">
            <a:extLst>
              <a:ext uri="{FF2B5EF4-FFF2-40B4-BE49-F238E27FC236}">
                <a16:creationId xmlns:a16="http://schemas.microsoft.com/office/drawing/2014/main" id="{779192B7-A228-7A45-A799-2E8934A3DF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2918" y="1643612"/>
            <a:ext cx="2620548" cy="260483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9" name="Tijdelijke aanduiding voor afbeelding 18">
            <a:extLst>
              <a:ext uri="{FF2B5EF4-FFF2-40B4-BE49-F238E27FC236}">
                <a16:creationId xmlns:a16="http://schemas.microsoft.com/office/drawing/2014/main" id="{444FF8DA-B39E-3A42-87CF-FB9BD75FFA2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89411" y="1714732"/>
            <a:ext cx="927562" cy="927562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5FCAD9C9-5DD2-8D46-AB83-20799573D5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3259" y="2506033"/>
            <a:ext cx="3024303" cy="30061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31" name="Tijdelijke aanduiding voor afbeelding 18">
            <a:extLst>
              <a:ext uri="{FF2B5EF4-FFF2-40B4-BE49-F238E27FC236}">
                <a16:creationId xmlns:a16="http://schemas.microsoft.com/office/drawing/2014/main" id="{F3FCA50D-C1D5-B040-A76B-9769E057F4E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00173" y="2577153"/>
            <a:ext cx="1070474" cy="1070474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70B70F5A-9F29-0840-9F8A-28F526DC69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6481" y="2144544"/>
            <a:ext cx="3024303" cy="30061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33" name="Tijdelijke aanduiding voor afbeelding 18">
            <a:extLst>
              <a:ext uri="{FF2B5EF4-FFF2-40B4-BE49-F238E27FC236}">
                <a16:creationId xmlns:a16="http://schemas.microsoft.com/office/drawing/2014/main" id="{3FC91B18-BD30-9341-A0B6-59437C789F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953395" y="2215664"/>
            <a:ext cx="1070474" cy="1070474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DB104064-20DF-CF4A-9415-F55C104001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74084" y="3212549"/>
            <a:ext cx="2620548" cy="260483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35" name="Tijdelijke aanduiding voor afbeelding 18">
            <a:extLst>
              <a:ext uri="{FF2B5EF4-FFF2-40B4-BE49-F238E27FC236}">
                <a16:creationId xmlns:a16="http://schemas.microsoft.com/office/drawing/2014/main" id="{E705CEDD-1A59-1043-AEA8-4ED7A74EB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20577" y="3283669"/>
            <a:ext cx="927562" cy="927562"/>
          </a:xfrm>
          <a:prstGeom prst="ellipse">
            <a:avLst/>
          </a:prstGeom>
          <a:noFill/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715780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B67B-7D09-4745-B1C4-E39ABD1DFCBD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41B98263-B097-994E-99C0-6FB87DC30C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0145" y="3041209"/>
            <a:ext cx="2620548" cy="260483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3" name="Tijdelijke aanduiding voor afbeelding 18">
            <a:extLst>
              <a:ext uri="{FF2B5EF4-FFF2-40B4-BE49-F238E27FC236}">
                <a16:creationId xmlns:a16="http://schemas.microsoft.com/office/drawing/2014/main" id="{D73F5B7D-8533-CB4A-9E68-820D79BF8C3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86638" y="3112329"/>
            <a:ext cx="927562" cy="927562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4" name="Tijdelijke aanduiding voor tekst 10">
            <a:extLst>
              <a:ext uri="{FF2B5EF4-FFF2-40B4-BE49-F238E27FC236}">
                <a16:creationId xmlns:a16="http://schemas.microsoft.com/office/drawing/2014/main" id="{10E652FE-4E2D-1545-A2BB-C804E2F5ED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97173" y="1559327"/>
            <a:ext cx="3024303" cy="30061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5" name="Tijdelijke aanduiding voor afbeelding 18">
            <a:extLst>
              <a:ext uri="{FF2B5EF4-FFF2-40B4-BE49-F238E27FC236}">
                <a16:creationId xmlns:a16="http://schemas.microsoft.com/office/drawing/2014/main" id="{EF39E47B-4F00-A142-8EBA-9A2D50FF4B8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4087" y="1630447"/>
            <a:ext cx="1070474" cy="1070474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6" name="Tijdelijke aanduiding voor tekst 10">
            <a:extLst>
              <a:ext uri="{FF2B5EF4-FFF2-40B4-BE49-F238E27FC236}">
                <a16:creationId xmlns:a16="http://schemas.microsoft.com/office/drawing/2014/main" id="{DDFB8F3D-21FF-6B48-AA2C-3DEA1B4C44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3756" y="3608763"/>
            <a:ext cx="2620548" cy="260483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7" name="Tijdelijke aanduiding voor afbeelding 18">
            <a:extLst>
              <a:ext uri="{FF2B5EF4-FFF2-40B4-BE49-F238E27FC236}">
                <a16:creationId xmlns:a16="http://schemas.microsoft.com/office/drawing/2014/main" id="{A6CB5425-A6D7-4F4A-AD14-8CD45584C7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80249" y="3679883"/>
            <a:ext cx="927562" cy="927562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28" name="Tijdelijke aanduiding voor tekst 10">
            <a:extLst>
              <a:ext uri="{FF2B5EF4-FFF2-40B4-BE49-F238E27FC236}">
                <a16:creationId xmlns:a16="http://schemas.microsoft.com/office/drawing/2014/main" id="{FCA4218B-4943-BF48-9FCB-F23840AD72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4200" y="1211959"/>
            <a:ext cx="3024303" cy="30061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29" name="Tijdelijke aanduiding voor afbeelding 18">
            <a:extLst>
              <a:ext uri="{FF2B5EF4-FFF2-40B4-BE49-F238E27FC236}">
                <a16:creationId xmlns:a16="http://schemas.microsoft.com/office/drawing/2014/main" id="{A3CB8539-84A4-D641-B354-E097A1CD355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691114" y="1283079"/>
            <a:ext cx="1070474" cy="1070474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14772634-2AD8-0146-8B6B-C702F21CB7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72354" y="3083710"/>
            <a:ext cx="2981446" cy="29635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txBody>
          <a:bodyPr lIns="0" tIns="827999" rIns="0" bIns="0"/>
          <a:lstStyle>
            <a:lvl1pPr marL="0" indent="-15875" algn="ctr">
              <a:spcAft>
                <a:spcPts val="600"/>
              </a:spcAft>
              <a:buFontTx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FontTx/>
              <a:buNone/>
              <a:tabLst/>
              <a:defRPr sz="1400">
                <a:solidFill>
                  <a:schemeClr val="accent2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Tekst</a:t>
            </a:r>
          </a:p>
        </p:txBody>
      </p:sp>
      <p:sp>
        <p:nvSpPr>
          <p:cNvPr id="31" name="Tijdelijke aanduiding voor afbeelding 18">
            <a:extLst>
              <a:ext uri="{FF2B5EF4-FFF2-40B4-BE49-F238E27FC236}">
                <a16:creationId xmlns:a16="http://schemas.microsoft.com/office/drawing/2014/main" id="{C51A9E16-1573-424C-9303-E7D894FFD36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341969" y="3134628"/>
            <a:ext cx="1055305" cy="1055305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 marL="0" indent="0" algn="ctr">
              <a:buFontTx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2053278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673C-2E4B-F247-A42B-169CBB569C3A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B2D13224-7620-EC40-89E5-0096F0EFAB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557337"/>
            <a:ext cx="1610360" cy="1175703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54B0F32A-464F-384E-9B69-FB5A33B459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3136424"/>
            <a:ext cx="1610360" cy="1175703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4AF63C9-263F-3F4D-A3E1-6A37D6DD22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715510"/>
            <a:ext cx="1610360" cy="1175703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0F753821-1B14-2348-A146-2EAFFA4BE4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46615" y="1557337"/>
            <a:ext cx="1610360" cy="1175703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FF2DA368-9B03-1C45-9056-D7C9AAAB2F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6615" y="3136424"/>
            <a:ext cx="1610360" cy="1175703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A2506B95-7311-E74B-BD3E-C200B24111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6615" y="4715510"/>
            <a:ext cx="1610360" cy="1175703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7311CCDA-C523-284A-9B51-98B18A7361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127" y="1557336"/>
            <a:ext cx="6852920" cy="1175703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F7E89A56-3B97-4649-A6A4-7D0324EA8D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71127" y="3136423"/>
            <a:ext cx="6852920" cy="1175703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EB8C511F-B765-0346-A374-D64938F913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1127" y="4715509"/>
            <a:ext cx="6852920" cy="1175703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315549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C20C-FD36-B94B-9969-F2FCF6083A25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B2D13224-7620-EC40-89E5-0096F0EFAB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557338"/>
            <a:ext cx="1610360" cy="913130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54B0F32A-464F-384E-9B69-FB5A33B459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697586"/>
            <a:ext cx="1610360" cy="913130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4AF63C9-263F-3F4D-A3E1-6A37D6DD22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978083"/>
            <a:ext cx="1610360" cy="913130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0F753821-1B14-2348-A146-2EAFFA4BE4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46615" y="1557338"/>
            <a:ext cx="1610360" cy="913130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FF2DA368-9B03-1C45-9056-D7C9AAAB2F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6615" y="2697586"/>
            <a:ext cx="1610360" cy="913130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A2506B95-7311-E74B-BD3E-C200B24111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6615" y="4978083"/>
            <a:ext cx="1610360" cy="913130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7311CCDA-C523-284A-9B51-98B18A7361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127" y="1557337"/>
            <a:ext cx="6852920" cy="913130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F7E89A56-3B97-4649-A6A4-7D0324EA8D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71127" y="2697585"/>
            <a:ext cx="6852920" cy="913130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EB8C511F-B765-0346-A374-D64938F913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1127" y="4978082"/>
            <a:ext cx="6852920" cy="913130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E7C28415-8FE4-334F-91C0-3DEC722824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837834"/>
            <a:ext cx="1610360" cy="913130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1" name="Tijdelijke aanduiding voor tekst 10">
            <a:extLst>
              <a:ext uri="{FF2B5EF4-FFF2-40B4-BE49-F238E27FC236}">
                <a16:creationId xmlns:a16="http://schemas.microsoft.com/office/drawing/2014/main" id="{BA68EB76-50AE-5242-81BC-F5A17B12DF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46615" y="3837834"/>
            <a:ext cx="1610360" cy="913130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61E03577-4C0F-5B43-ADC7-5FB7883FF8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71127" y="3837833"/>
            <a:ext cx="6852920" cy="913130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804842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A7D0-470B-B646-9E2B-F5788B2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93B8F-6BCA-CE4D-88B7-2B9907B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8637-16DA-D94E-AA29-B4CB50688D59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1675F-FA65-3C44-8E3A-33A31FB7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5DA2DD-5B9F-0742-B9F1-98B9E8D4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B2D13224-7620-EC40-89E5-0096F0EFAB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557338"/>
            <a:ext cx="1610360" cy="741998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54B0F32A-464F-384E-9B69-FB5A33B459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455307"/>
            <a:ext cx="1610360" cy="741998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4AF63C9-263F-3F4D-A3E1-6A37D6DD22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5149215"/>
            <a:ext cx="1610360" cy="741998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0F753821-1B14-2348-A146-2EAFFA4BE4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46615" y="1557338"/>
            <a:ext cx="1610360" cy="741998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FF2DA368-9B03-1C45-9056-D7C9AAAB2F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6615" y="2455307"/>
            <a:ext cx="1610360" cy="741998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A2506B95-7311-E74B-BD3E-C200B24111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6615" y="5149215"/>
            <a:ext cx="1610360" cy="741998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7311CCDA-C523-284A-9B51-98B18A7361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127" y="1557337"/>
            <a:ext cx="6852920" cy="741998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F7E89A56-3B97-4649-A6A4-7D0324EA8D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71127" y="2455306"/>
            <a:ext cx="6852920" cy="741998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EB8C511F-B765-0346-A374-D64938F913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1127" y="5149214"/>
            <a:ext cx="6852920" cy="741998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E7C28415-8FE4-334F-91C0-3DEC722824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4251245"/>
            <a:ext cx="1610360" cy="741998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1" name="Tijdelijke aanduiding voor tekst 10">
            <a:extLst>
              <a:ext uri="{FF2B5EF4-FFF2-40B4-BE49-F238E27FC236}">
                <a16:creationId xmlns:a16="http://schemas.microsoft.com/office/drawing/2014/main" id="{BA68EB76-50AE-5242-81BC-F5A17B12DF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46615" y="4251245"/>
            <a:ext cx="1610360" cy="741998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61E03577-4C0F-5B43-ADC7-5FB7883FF8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71127" y="4251244"/>
            <a:ext cx="6852920" cy="741998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9" name="Tijdelijke aanduiding voor tekst 10">
            <a:extLst>
              <a:ext uri="{FF2B5EF4-FFF2-40B4-BE49-F238E27FC236}">
                <a16:creationId xmlns:a16="http://schemas.microsoft.com/office/drawing/2014/main" id="{564BF78A-6B82-E748-A5D7-DAA4B12A80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8200" y="3353276"/>
            <a:ext cx="1610360" cy="741998"/>
          </a:xfrm>
          <a:solidFill>
            <a:schemeClr val="accent6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3" name="Tijdelijke aanduiding voor tekst 10">
            <a:extLst>
              <a:ext uri="{FF2B5EF4-FFF2-40B4-BE49-F238E27FC236}">
                <a16:creationId xmlns:a16="http://schemas.microsoft.com/office/drawing/2014/main" id="{13DC8198-896A-7342-8EE1-A2C9993B45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46615" y="3353276"/>
            <a:ext cx="1610360" cy="741998"/>
          </a:xfrm>
          <a:solidFill>
            <a:schemeClr val="accent1"/>
          </a:solidFill>
        </p:spPr>
        <p:txBody>
          <a:bodyPr lIns="72000" tIns="72000" rIns="72000" bIns="72000" anchor="ctr"/>
          <a:lstStyle>
            <a:lvl1pPr marL="15875" indent="-15875" algn="ctr">
              <a:spcAft>
                <a:spcPts val="0"/>
              </a:spcAft>
              <a:buFontTx/>
              <a:buNone/>
              <a:tabLst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4" name="Tijdelijke aanduiding voor tekst 10">
            <a:extLst>
              <a:ext uri="{FF2B5EF4-FFF2-40B4-BE49-F238E27FC236}">
                <a16:creationId xmlns:a16="http://schemas.microsoft.com/office/drawing/2014/main" id="{CB0A01D1-477E-B64A-8606-985442F0E3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71127" y="3353275"/>
            <a:ext cx="6852920" cy="741998"/>
          </a:xfrm>
          <a:solidFill>
            <a:schemeClr val="accent1">
              <a:alpha val="10000"/>
            </a:schemeClr>
          </a:solidFill>
          <a:ln>
            <a:noFill/>
          </a:ln>
        </p:spPr>
        <p:txBody>
          <a:bodyPr lIns="144000" tIns="144000" rIns="144000" bIns="144000" anchor="ctr"/>
          <a:lstStyle>
            <a:lvl1pPr marL="0" indent="-360000" algn="l">
              <a:spcAft>
                <a:spcPts val="0"/>
              </a:spcAft>
              <a:buFontTx/>
              <a:buNone/>
              <a:tabLst/>
              <a:defRPr sz="14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5875" indent="0" algn="ctr">
              <a:spcAft>
                <a:spcPts val="1200"/>
              </a:spcAft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540000" indent="0" algn="ctr">
              <a:buFontTx/>
              <a:buNone/>
              <a:defRPr/>
            </a:lvl3pPr>
            <a:lvl4pPr marL="810000" indent="0" algn="ctr">
              <a:buFontTx/>
              <a:buNone/>
              <a:defRPr/>
            </a:lvl4pPr>
            <a:lvl5pPr marL="1170000" indent="0" algn="ctr">
              <a:buFontTx/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250650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nnings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3179-9E6F-4349-8B0F-1F2A647D451D}" type="datetime1">
              <a:rPr lang="nl-NL" smtClean="0"/>
              <a:t>8-6-2022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DF233DA-DBD0-4F47-B936-C5A786A217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2DEBCBD0-D412-E740-A35D-0F29C05FD4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7768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0CF46394-7C81-E14E-BE61-3A3571003F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0036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EB51BE11-58B2-664B-A6D3-492A21DF78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-36000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3" name="Tijdelijke aanduiding voor tekst 20">
            <a:extLst>
              <a:ext uri="{FF2B5EF4-FFF2-40B4-BE49-F238E27FC236}">
                <a16:creationId xmlns:a16="http://schemas.microsoft.com/office/drawing/2014/main" id="{34990FC0-4299-874B-BF4C-E8BF24AC15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97768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8D3088CE-3ACF-7D48-A8A3-5AAB35F7FC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0036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56955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nningsstappen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8EB7-E6B8-7D43-9DCE-5C4C2E879DC6}" type="datetime1">
              <a:rPr lang="nl-NL" smtClean="0"/>
              <a:t>8-6-2022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DF233DA-DBD0-4F47-B936-C5A786A217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2DEBCBD0-D412-E740-A35D-0F29C05FD4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7768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0CF46394-7C81-E14E-BE61-3A3571003F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0036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20">
            <a:extLst>
              <a:ext uri="{FF2B5EF4-FFF2-40B4-BE49-F238E27FC236}">
                <a16:creationId xmlns:a16="http://schemas.microsoft.com/office/drawing/2014/main" id="{469D726C-B70A-754E-8768-30A542902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tekst 20">
            <a:extLst>
              <a:ext uri="{FF2B5EF4-FFF2-40B4-BE49-F238E27FC236}">
                <a16:creationId xmlns:a16="http://schemas.microsoft.com/office/drawing/2014/main" id="{955E97B8-D668-ED43-8EEA-C3FC693B24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97768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tekst 20">
            <a:extLst>
              <a:ext uri="{FF2B5EF4-FFF2-40B4-BE49-F238E27FC236}">
                <a16:creationId xmlns:a16="http://schemas.microsoft.com/office/drawing/2014/main" id="{F6A72F03-0F8C-1347-8B7F-29005F6774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0036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09474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nnings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E48B-AA5A-204A-AAC6-90B888ACFF8A}" type="datetime1">
              <a:rPr lang="nl-NL" smtClean="0"/>
              <a:t>8-6-2022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6A5716B3-42E8-154C-8E2A-699398C0F2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5D34E2CD-5AE6-F743-BF8B-D0594D7D96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7768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54F5041C-C967-234E-9F62-3DA119D398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0036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A3F707A2-9975-0A4E-B39E-CF7E3B5DF1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42304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AA403F53-EBF3-EA46-9DF5-15ADD813F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5" name="Tijdelijke aanduiding voor tekst 20">
            <a:extLst>
              <a:ext uri="{FF2B5EF4-FFF2-40B4-BE49-F238E27FC236}">
                <a16:creationId xmlns:a16="http://schemas.microsoft.com/office/drawing/2014/main" id="{DC17CF14-CA51-6F42-9372-E70301853D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97768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8" name="Tijdelijke aanduiding voor tekst 20">
            <a:extLst>
              <a:ext uri="{FF2B5EF4-FFF2-40B4-BE49-F238E27FC236}">
                <a16:creationId xmlns:a16="http://schemas.microsoft.com/office/drawing/2014/main" id="{F0B903A5-C798-2840-9525-57CE19494D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0036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9" name="Tijdelijke aanduiding voor tekst 20">
            <a:extLst>
              <a:ext uri="{FF2B5EF4-FFF2-40B4-BE49-F238E27FC236}">
                <a16:creationId xmlns:a16="http://schemas.microsoft.com/office/drawing/2014/main" id="{D5784052-5D25-AA44-B598-AD5CC78E84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42304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8287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7865BDFD-A0CA-5E46-91AC-C4C13ECC93B3}"/>
              </a:ext>
            </a:extLst>
          </p:cNvPr>
          <p:cNvGrpSpPr/>
          <p:nvPr userDrawn="1"/>
        </p:nvGrpSpPr>
        <p:grpSpPr>
          <a:xfrm>
            <a:off x="865920" y="862012"/>
            <a:ext cx="10439400" cy="247650"/>
            <a:chOff x="838200" y="900112"/>
            <a:chExt cx="10439400" cy="247650"/>
          </a:xfrm>
        </p:grpSpPr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8128D536-2F40-554C-9099-D0B59D064A02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45BBA148-B87D-F544-8D4F-34E37F08AC3F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65CE6545-FD06-E541-8BCC-1DD014BC806B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946E8DDB-C687-0444-B0B8-B741FD12E559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060E1F9-7D52-A64F-8B10-B46E03B85C42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29AF982A-AF45-8243-B390-17234AB0C576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74" name="Groep 73">
            <a:extLst>
              <a:ext uri="{FF2B5EF4-FFF2-40B4-BE49-F238E27FC236}">
                <a16:creationId xmlns:a16="http://schemas.microsoft.com/office/drawing/2014/main" id="{52BC30F8-1D63-E946-B7F3-88E7DE9F2489}"/>
              </a:ext>
            </a:extLst>
          </p:cNvPr>
          <p:cNvGrpSpPr/>
          <p:nvPr userDrawn="1"/>
        </p:nvGrpSpPr>
        <p:grpSpPr>
          <a:xfrm>
            <a:off x="865920" y="2366962"/>
            <a:ext cx="10439400" cy="247650"/>
            <a:chOff x="838200" y="900112"/>
            <a:chExt cx="10439400" cy="247650"/>
          </a:xfrm>
        </p:grpSpPr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09EDA0E1-35B7-9245-BCB6-21F3D054BC2D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5428D793-18A9-4B4A-9E26-A6CCF46FB601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7F0B083A-2B19-7C44-8BEC-9595412EC818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3A9AB436-DF5B-834E-83A7-DA168F871063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649400BA-5ECC-C74B-8437-03FB89C915B6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73FE33CF-8D73-474E-B502-0F99BE5C745C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1" name="Groep 80">
            <a:extLst>
              <a:ext uri="{FF2B5EF4-FFF2-40B4-BE49-F238E27FC236}">
                <a16:creationId xmlns:a16="http://schemas.microsoft.com/office/drawing/2014/main" id="{1393AE0C-9FC7-7F44-ADD7-3F5DAA5754B3}"/>
              </a:ext>
            </a:extLst>
          </p:cNvPr>
          <p:cNvGrpSpPr/>
          <p:nvPr userDrawn="1"/>
        </p:nvGrpSpPr>
        <p:grpSpPr>
          <a:xfrm>
            <a:off x="865920" y="3871912"/>
            <a:ext cx="10439400" cy="247650"/>
            <a:chOff x="838200" y="900112"/>
            <a:chExt cx="10439400" cy="247650"/>
          </a:xfrm>
        </p:grpSpPr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223AC166-659F-AF49-B6AC-07F0713D74FA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8C91BDD1-55F5-CA4C-8145-C2526E7586A7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9D887E0B-CBED-6B48-A8BF-9379E8258638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BDDDB366-590F-174F-9B00-FF6A3E017496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C9697A9-A4A0-1541-B35F-8B7D9B88FE4C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0E9E7D13-EF8A-F44E-9956-6008E95C904B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88" name="Groep 87">
            <a:extLst>
              <a:ext uri="{FF2B5EF4-FFF2-40B4-BE49-F238E27FC236}">
                <a16:creationId xmlns:a16="http://schemas.microsoft.com/office/drawing/2014/main" id="{1F2255BA-F151-584A-96AF-E133D8AA13F7}"/>
              </a:ext>
            </a:extLst>
          </p:cNvPr>
          <p:cNvGrpSpPr/>
          <p:nvPr userDrawn="1"/>
        </p:nvGrpSpPr>
        <p:grpSpPr>
          <a:xfrm>
            <a:off x="865920" y="5376862"/>
            <a:ext cx="10439400" cy="247650"/>
            <a:chOff x="838200" y="900112"/>
            <a:chExt cx="10439400" cy="247650"/>
          </a:xfrm>
        </p:grpSpPr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11DF11D5-7260-CA4A-A724-6450BE2BC453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4D8EC3AE-20DE-0E49-A42E-A4C4B7B9EA6F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43D4A335-5795-E442-B417-DDB99BBD41C4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9976F201-EE17-FC4C-80E6-2CF51C020B7E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4A1B73E6-1ABF-7342-8584-8EACC3EBADC1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539C3BBD-781B-6F44-8D32-3DB7D13BC75E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291F3D-8C4E-7A42-9D99-8F7042EC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2E50806-3CE9-0C4A-BD29-A61077C1FD87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64ADD6-997D-FD4E-9208-E042A82A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207F8-C390-1B4C-AEFA-D3CAE48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6CD54A23-35AF-A740-94AC-125A7FF06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33375"/>
            <a:ext cx="11252200" cy="5557838"/>
          </a:xfrm>
          <a:prstGeom prst="rect">
            <a:avLst/>
          </a:prstGeom>
          <a:noFill/>
        </p:spPr>
        <p:txBody>
          <a:bodyPr lIns="827999" rIns="0" anchor="ctr"/>
          <a:lstStyle>
            <a:lvl1pPr marL="0" indent="-540000">
              <a:buFontTx/>
              <a:buNone/>
              <a:defRPr sz="5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4C559EC0-C859-E446-8A3E-BDA63E1BB0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4497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35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nningsstappen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287B-A549-8B47-B69E-DC26B9DBF0B6}" type="datetime1">
              <a:rPr lang="nl-NL" smtClean="0"/>
              <a:t>8-6-2022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6A5716B3-42E8-154C-8E2A-699398C0F2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5D34E2CD-5AE6-F743-BF8B-D0594D7D96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7768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54F5041C-C967-234E-9F62-3DA119D398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0036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A3F707A2-9975-0A4E-B39E-CF7E3B5DF1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42304" y="1560696"/>
            <a:ext cx="2293905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9" name="Tijdelijke aanduiding voor tekst 20">
            <a:extLst>
              <a:ext uri="{FF2B5EF4-FFF2-40B4-BE49-F238E27FC236}">
                <a16:creationId xmlns:a16="http://schemas.microsoft.com/office/drawing/2014/main" id="{12B53845-4F49-884D-BB97-BDD36CC97A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0" name="Tijdelijke aanduiding voor tekst 20">
            <a:extLst>
              <a:ext uri="{FF2B5EF4-FFF2-40B4-BE49-F238E27FC236}">
                <a16:creationId xmlns:a16="http://schemas.microsoft.com/office/drawing/2014/main" id="{3C942BAC-E744-6149-B65D-41F01CEE22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97768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5418DF42-BB0C-0F4F-862A-C272BFAC14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0036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4B660A3A-E4D0-8147-B377-E808A49727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48653" y="2339788"/>
            <a:ext cx="2287556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87175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lannings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1298-18AA-4949-818F-59CBDA5F17DF}" type="datetime1">
              <a:rPr lang="nl-NL" smtClean="0"/>
              <a:t>8-6-2022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2C7E025B-370B-7F4B-9284-61E81627C1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CB65D3A9-E5FC-FE46-BCAF-FD6196FFB2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58498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FDE6C0EE-4811-2342-831A-A778272281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78796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4" name="Tijdelijke aanduiding voor tekst 9">
            <a:extLst>
              <a:ext uri="{FF2B5EF4-FFF2-40B4-BE49-F238E27FC236}">
                <a16:creationId xmlns:a16="http://schemas.microsoft.com/office/drawing/2014/main" id="{189F6EA6-94FE-E64F-BF6F-D3CAED2789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99094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6" name="Tijdelijke aanduiding voor tekst 9">
            <a:extLst>
              <a:ext uri="{FF2B5EF4-FFF2-40B4-BE49-F238E27FC236}">
                <a16:creationId xmlns:a16="http://schemas.microsoft.com/office/drawing/2014/main" id="{3A28D875-4D14-8D4D-BA48-B774DE82EB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19392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20">
            <a:extLst>
              <a:ext uri="{FF2B5EF4-FFF2-40B4-BE49-F238E27FC236}">
                <a16:creationId xmlns:a16="http://schemas.microsoft.com/office/drawing/2014/main" id="{776B08AD-AEC2-F24D-B4F3-BFC06DBB8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tekst 20">
            <a:extLst>
              <a:ext uri="{FF2B5EF4-FFF2-40B4-BE49-F238E27FC236}">
                <a16:creationId xmlns:a16="http://schemas.microsoft.com/office/drawing/2014/main" id="{A3F7F4DB-1892-4C40-8D01-2BE0E51CB7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58498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tekst 20">
            <a:extLst>
              <a:ext uri="{FF2B5EF4-FFF2-40B4-BE49-F238E27FC236}">
                <a16:creationId xmlns:a16="http://schemas.microsoft.com/office/drawing/2014/main" id="{F0B861E9-CA54-1045-B376-B971ECA481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8796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tekst 20">
            <a:extLst>
              <a:ext uri="{FF2B5EF4-FFF2-40B4-BE49-F238E27FC236}">
                <a16:creationId xmlns:a16="http://schemas.microsoft.com/office/drawing/2014/main" id="{4FF25A7C-0BAE-DF43-833A-29C51861C1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99094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0" name="Tijdelijke aanduiding voor tekst 20">
            <a:extLst>
              <a:ext uri="{FF2B5EF4-FFF2-40B4-BE49-F238E27FC236}">
                <a16:creationId xmlns:a16="http://schemas.microsoft.com/office/drawing/2014/main" id="{6FA4EC72-3837-834E-9DEE-52ECB85DF5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19392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960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lanningsstappen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5AF-74A2-1941-82F0-D1565941089D}" type="datetime1">
              <a:rPr lang="nl-NL" smtClean="0"/>
              <a:t>8-6-2022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2C7E025B-370B-7F4B-9284-61E81627C1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50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CB65D3A9-E5FC-FE46-BCAF-FD6196FFB2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58498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FDE6C0EE-4811-2342-831A-A778272281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78796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4" name="Tijdelijke aanduiding voor tekst 9">
            <a:extLst>
              <a:ext uri="{FF2B5EF4-FFF2-40B4-BE49-F238E27FC236}">
                <a16:creationId xmlns:a16="http://schemas.microsoft.com/office/drawing/2014/main" id="{189F6EA6-94FE-E64F-BF6F-D3CAED2789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99094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6" name="Tijdelijke aanduiding voor tekst 9">
            <a:extLst>
              <a:ext uri="{FF2B5EF4-FFF2-40B4-BE49-F238E27FC236}">
                <a16:creationId xmlns:a16="http://schemas.microsoft.com/office/drawing/2014/main" id="{3A28D875-4D14-8D4D-BA48-B774DE82EB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19392" y="1560696"/>
            <a:ext cx="1800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160C160E-7125-3442-87E7-B0C43D9F4A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08BD9D6F-0522-4145-834B-3627494161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58498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3" name="Tijdelijke aanduiding voor tekst 20">
            <a:extLst>
              <a:ext uri="{FF2B5EF4-FFF2-40B4-BE49-F238E27FC236}">
                <a16:creationId xmlns:a16="http://schemas.microsoft.com/office/drawing/2014/main" id="{6EA045AE-428B-B348-9109-FD16905BE9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78796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DDA30E98-389C-F94F-BE78-8D4626FF7D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99094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5" name="Tijdelijke aanduiding voor tekst 20">
            <a:extLst>
              <a:ext uri="{FF2B5EF4-FFF2-40B4-BE49-F238E27FC236}">
                <a16:creationId xmlns:a16="http://schemas.microsoft.com/office/drawing/2014/main" id="{06481C19-CB50-2145-9717-EAA9E65726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19392" y="2339788"/>
            <a:ext cx="1800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18476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nnings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64B7-ADBD-D044-A71B-10A7FCB3C0D2}" type="datetime1">
              <a:rPr lang="nl-NL" smtClean="0"/>
              <a:t>8-6-2022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2C7E025B-370B-7F4B-9284-61E81627C1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4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CB65D3A9-E5FC-FE46-BCAF-FD6196FFB2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943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FDE6C0EE-4811-2342-831A-A778272281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702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4" name="Tijdelijke aanduiding voor tekst 9">
            <a:extLst>
              <a:ext uri="{FF2B5EF4-FFF2-40B4-BE49-F238E27FC236}">
                <a16:creationId xmlns:a16="http://schemas.microsoft.com/office/drawing/2014/main" id="{189F6EA6-94FE-E64F-BF6F-D3CAED2789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461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6" name="Tijdelijke aanduiding voor tekst 9">
            <a:extLst>
              <a:ext uri="{FF2B5EF4-FFF2-40B4-BE49-F238E27FC236}">
                <a16:creationId xmlns:a16="http://schemas.microsoft.com/office/drawing/2014/main" id="{3A28D875-4D14-8D4D-BA48-B774DE82EB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8220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1A82D1B-A98A-C440-A64F-CC77C764E6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69800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8" name="Tijdelijke aanduiding voor tekst 20">
            <a:extLst>
              <a:ext uri="{FF2B5EF4-FFF2-40B4-BE49-F238E27FC236}">
                <a16:creationId xmlns:a16="http://schemas.microsoft.com/office/drawing/2014/main" id="{CACFA382-EBC4-4640-941E-F3DF618FA5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199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19" name="Tijdelijke aanduiding voor tekst 20">
            <a:extLst>
              <a:ext uri="{FF2B5EF4-FFF2-40B4-BE49-F238E27FC236}">
                <a16:creationId xmlns:a16="http://schemas.microsoft.com/office/drawing/2014/main" id="{1EAF5096-10F7-654A-AA36-639CCB298C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19438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0" name="Tijdelijke aanduiding voor tekst 20">
            <a:extLst>
              <a:ext uri="{FF2B5EF4-FFF2-40B4-BE49-F238E27FC236}">
                <a16:creationId xmlns:a16="http://schemas.microsoft.com/office/drawing/2014/main" id="{2A3209B9-8039-8E44-8B5B-794AA03B00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07028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D9228C7F-7CBB-924A-AA75-ED80B104ED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94618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5D66D3D1-9068-1341-AB84-1FEEA67CA0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69800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3" name="Tijdelijke aanduiding voor tekst 20">
            <a:extLst>
              <a:ext uri="{FF2B5EF4-FFF2-40B4-BE49-F238E27FC236}">
                <a16:creationId xmlns:a16="http://schemas.microsoft.com/office/drawing/2014/main" id="{8D2EFE6D-7339-974F-A7CF-17C057F5FFA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82208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</p:spTree>
    <p:extLst>
      <p:ext uri="{BB962C8B-B14F-4D97-AF65-F5344CB8AC3E}">
        <p14:creationId xmlns:p14="http://schemas.microsoft.com/office/powerpoint/2010/main" val="2490974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nningsstappen -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9576-5A8D-8449-A362-AD6112FB2C9A}" type="datetime1">
              <a:rPr lang="nl-NL" smtClean="0"/>
              <a:t>8-6-2022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2C7E025B-370B-7F4B-9284-61E81627C1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4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CB65D3A9-E5FC-FE46-BCAF-FD6196FFB2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943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FDE6C0EE-4811-2342-831A-A778272281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702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4" name="Tijdelijke aanduiding voor tekst 9">
            <a:extLst>
              <a:ext uri="{FF2B5EF4-FFF2-40B4-BE49-F238E27FC236}">
                <a16:creationId xmlns:a16="http://schemas.microsoft.com/office/drawing/2014/main" id="{189F6EA6-94FE-E64F-BF6F-D3CAED2789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461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6" name="Tijdelijke aanduiding voor tekst 9">
            <a:extLst>
              <a:ext uri="{FF2B5EF4-FFF2-40B4-BE49-F238E27FC236}">
                <a16:creationId xmlns:a16="http://schemas.microsoft.com/office/drawing/2014/main" id="{3A28D875-4D14-8D4D-BA48-B774DE82EB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82208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1A82D1B-A98A-C440-A64F-CC77C764E6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69800" y="1560696"/>
            <a:ext cx="1584000" cy="540000"/>
          </a:xfrm>
          <a:prstGeom prst="chevron">
            <a:avLst/>
          </a:prstGeo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7EAE7E8C-1EF5-1A4A-B441-4287BCF5E9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199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5" name="Tijdelijke aanduiding voor tekst 20">
            <a:extLst>
              <a:ext uri="{FF2B5EF4-FFF2-40B4-BE49-F238E27FC236}">
                <a16:creationId xmlns:a16="http://schemas.microsoft.com/office/drawing/2014/main" id="{CD1879FF-97B5-054E-9418-FAE08B8B5F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4519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6" name="Tijdelijke aanduiding voor tekst 20">
            <a:extLst>
              <a:ext uri="{FF2B5EF4-FFF2-40B4-BE49-F238E27FC236}">
                <a16:creationId xmlns:a16="http://schemas.microsoft.com/office/drawing/2014/main" id="{1877060B-FEE2-4C47-B7FF-1C1308E4F2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10839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27" name="Tijdelijke aanduiding voor tekst 20">
            <a:extLst>
              <a:ext uri="{FF2B5EF4-FFF2-40B4-BE49-F238E27FC236}">
                <a16:creationId xmlns:a16="http://schemas.microsoft.com/office/drawing/2014/main" id="{30F37B48-2BE1-2046-888C-F793E74B54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97159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31" name="Tijdelijke aanduiding voor tekst 20">
            <a:extLst>
              <a:ext uri="{FF2B5EF4-FFF2-40B4-BE49-F238E27FC236}">
                <a16:creationId xmlns:a16="http://schemas.microsoft.com/office/drawing/2014/main" id="{E0E7FF4C-7B94-3744-917D-D472F55D2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69800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  <p:sp>
        <p:nvSpPr>
          <p:cNvPr id="32" name="Tijdelijke aanduiding voor tekst 20">
            <a:extLst>
              <a:ext uri="{FF2B5EF4-FFF2-40B4-BE49-F238E27FC236}">
                <a16:creationId xmlns:a16="http://schemas.microsoft.com/office/drawing/2014/main" id="{854BF968-1CA8-4D46-8B03-6952918921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83479" y="2339788"/>
            <a:ext cx="1584000" cy="3545075"/>
          </a:xfrm>
          <a:solidFill>
            <a:schemeClr val="accent1">
              <a:alpha val="10000"/>
            </a:schemeClr>
          </a:solidFill>
        </p:spPr>
        <p:txBody>
          <a:bodyPr lIns="72000" tIns="72000" rIns="72000" bIns="72000"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80000" indent="-180000">
              <a:buClr>
                <a:schemeClr val="accent1"/>
              </a:buClr>
              <a:buSzPct val="8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2pPr>
            <a:lvl3pPr marL="360000" indent="-180000"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3pPr>
            <a:lvl4pPr marL="540000" indent="-180000">
              <a:buClr>
                <a:schemeClr val="accent1"/>
              </a:buClr>
              <a:defRPr sz="1200">
                <a:solidFill>
                  <a:schemeClr val="accent2"/>
                </a:solidFill>
              </a:defRPr>
            </a:lvl4pPr>
            <a:lvl5pPr marL="720000" indent="-180000">
              <a:buClr>
                <a:schemeClr val="accent1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</a:t>
            </a:r>
          </a:p>
        </p:txBody>
      </p:sp>
    </p:spTree>
    <p:extLst>
      <p:ext uri="{BB962C8B-B14F-4D97-AF65-F5344CB8AC3E}">
        <p14:creationId xmlns:p14="http://schemas.microsoft.com/office/powerpoint/2010/main" val="2291823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221069-0291-E54F-BDCD-8863187A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2C71-9443-4040-A76D-0B47AD4E20D6}" type="datetime1">
              <a:rPr lang="nl-NL" smtClean="0"/>
              <a:t>8-6-2022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E23DE3-BDBD-B748-B21A-FABBD090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5D4DF-94BD-584D-9DD8-AD02ABF3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2A8366-0C96-2044-951B-D462264F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222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177B078-E629-8245-8F08-B757AABF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2030-0530-C242-AE7A-9C8E179ABC47}" type="datetime1">
              <a:rPr lang="nl-NL" smtClean="0"/>
              <a:t>8-6-2022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533F1C-8672-9541-8E64-3651ED5E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2F23DB-7BCE-B243-9912-5A461E48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62DA904-66D8-E74A-A335-624F994EA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4497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79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Afbeelding 160">
            <a:extLst>
              <a:ext uri="{FF2B5EF4-FFF2-40B4-BE49-F238E27FC236}">
                <a16:creationId xmlns:a16="http://schemas.microsoft.com/office/drawing/2014/main" id="{D7E01887-CD0A-E44C-81A7-C67DCFC5A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3" y="0"/>
            <a:ext cx="12219903" cy="6858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177B078-E629-8245-8F08-B757AABF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320F3D-4584-FD46-8FF7-3F154A68BA43}" type="datetime1">
              <a:rPr lang="nl-NL" smtClean="0"/>
              <a:t>8-6-2022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533F1C-8672-9541-8E64-3651ED5E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Maak kennis met Magister/ Magister.me - maart 2021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2F23DB-7BCE-B243-9912-5A461E48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71315E7-E398-AD4C-97C7-18A8FFD5F9EE}"/>
              </a:ext>
            </a:extLst>
          </p:cNvPr>
          <p:cNvSpPr txBox="1"/>
          <p:nvPr userDrawn="1"/>
        </p:nvSpPr>
        <p:spPr>
          <a:xfrm>
            <a:off x="853900" y="2374622"/>
            <a:ext cx="4744454" cy="210875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nl-NL" sz="8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Heeft u </a:t>
            </a:r>
            <a:br>
              <a:rPr lang="nl-NL" sz="8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8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nog vragen?</a:t>
            </a:r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83E00EF8-17D7-B74D-9029-712963490FD4}"/>
              </a:ext>
            </a:extLst>
          </p:cNvPr>
          <p:cNvGrpSpPr/>
          <p:nvPr userDrawn="1"/>
        </p:nvGrpSpPr>
        <p:grpSpPr>
          <a:xfrm>
            <a:off x="852758" y="803772"/>
            <a:ext cx="10504217" cy="110099"/>
            <a:chOff x="852758" y="1206559"/>
            <a:chExt cx="10504217" cy="110099"/>
          </a:xfrm>
        </p:grpSpPr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8AE9D6BC-15D5-ED42-A04E-BC995FF1786A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CA46C1E6-D2B0-154D-9863-2319A2E96E3D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98A2A334-20C5-3641-A0E9-F2FA17034F89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255F6112-D750-B540-8B23-115FE00FEA06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E134003C-A20A-9341-88AC-64408729DEAB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E058D062-C077-4F4B-97ED-FB98174E977A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27C62D31-7488-5A45-94B9-E1F3C1DCC3D5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1" name="Ovaal 170">
            <a:extLst>
              <a:ext uri="{FF2B5EF4-FFF2-40B4-BE49-F238E27FC236}">
                <a16:creationId xmlns:a16="http://schemas.microsoft.com/office/drawing/2014/main" id="{8F5CB4E8-08F1-DF4D-BF47-35584DA02C2E}"/>
              </a:ext>
            </a:extLst>
          </p:cNvPr>
          <p:cNvSpPr/>
          <p:nvPr userDrawn="1"/>
        </p:nvSpPr>
        <p:spPr>
          <a:xfrm>
            <a:off x="7782170" y="2465052"/>
            <a:ext cx="110099" cy="11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2" name="Ovaal 171">
            <a:extLst>
              <a:ext uri="{FF2B5EF4-FFF2-40B4-BE49-F238E27FC236}">
                <a16:creationId xmlns:a16="http://schemas.microsoft.com/office/drawing/2014/main" id="{1DD5EF19-8559-2947-B910-22059FA37D90}"/>
              </a:ext>
            </a:extLst>
          </p:cNvPr>
          <p:cNvSpPr/>
          <p:nvPr userDrawn="1"/>
        </p:nvSpPr>
        <p:spPr>
          <a:xfrm>
            <a:off x="9514523" y="2465052"/>
            <a:ext cx="110099" cy="11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3" name="Ovaal 172">
            <a:extLst>
              <a:ext uri="{FF2B5EF4-FFF2-40B4-BE49-F238E27FC236}">
                <a16:creationId xmlns:a16="http://schemas.microsoft.com/office/drawing/2014/main" id="{3C0F435F-1138-5A44-AA18-39FBE0F766C1}"/>
              </a:ext>
            </a:extLst>
          </p:cNvPr>
          <p:cNvSpPr/>
          <p:nvPr userDrawn="1"/>
        </p:nvSpPr>
        <p:spPr>
          <a:xfrm>
            <a:off x="11246876" y="2465052"/>
            <a:ext cx="110099" cy="11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9" name="Ovaal 178">
            <a:extLst>
              <a:ext uri="{FF2B5EF4-FFF2-40B4-BE49-F238E27FC236}">
                <a16:creationId xmlns:a16="http://schemas.microsoft.com/office/drawing/2014/main" id="{1395E0C2-1548-BB44-893A-767D4CFA5965}"/>
              </a:ext>
            </a:extLst>
          </p:cNvPr>
          <p:cNvSpPr/>
          <p:nvPr userDrawn="1"/>
        </p:nvSpPr>
        <p:spPr>
          <a:xfrm>
            <a:off x="7782170" y="4126332"/>
            <a:ext cx="110099" cy="11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0" name="Ovaal 179">
            <a:extLst>
              <a:ext uri="{FF2B5EF4-FFF2-40B4-BE49-F238E27FC236}">
                <a16:creationId xmlns:a16="http://schemas.microsoft.com/office/drawing/2014/main" id="{FF511682-D765-1241-8A3A-BF838F38287B}"/>
              </a:ext>
            </a:extLst>
          </p:cNvPr>
          <p:cNvSpPr/>
          <p:nvPr userDrawn="1"/>
        </p:nvSpPr>
        <p:spPr>
          <a:xfrm>
            <a:off x="9514523" y="4126332"/>
            <a:ext cx="110099" cy="11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1" name="Ovaal 180">
            <a:extLst>
              <a:ext uri="{FF2B5EF4-FFF2-40B4-BE49-F238E27FC236}">
                <a16:creationId xmlns:a16="http://schemas.microsoft.com/office/drawing/2014/main" id="{6AC73E17-E278-7A4A-A5A2-EC5E1BC23A11}"/>
              </a:ext>
            </a:extLst>
          </p:cNvPr>
          <p:cNvSpPr/>
          <p:nvPr userDrawn="1"/>
        </p:nvSpPr>
        <p:spPr>
          <a:xfrm>
            <a:off x="11246876" y="4126332"/>
            <a:ext cx="110099" cy="11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86" name="Groep 185">
            <a:extLst>
              <a:ext uri="{FF2B5EF4-FFF2-40B4-BE49-F238E27FC236}">
                <a16:creationId xmlns:a16="http://schemas.microsoft.com/office/drawing/2014/main" id="{12F1DC87-6BE7-1E45-B388-25A53C53DDFE}"/>
              </a:ext>
            </a:extLst>
          </p:cNvPr>
          <p:cNvGrpSpPr/>
          <p:nvPr userDrawn="1"/>
        </p:nvGrpSpPr>
        <p:grpSpPr>
          <a:xfrm>
            <a:off x="852758" y="5787612"/>
            <a:ext cx="10504217" cy="110099"/>
            <a:chOff x="852758" y="1206559"/>
            <a:chExt cx="10504217" cy="110099"/>
          </a:xfrm>
        </p:grpSpPr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D33DAC7F-BD52-624A-9363-17CF942E604F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8" name="Ovaal 187">
              <a:extLst>
                <a:ext uri="{FF2B5EF4-FFF2-40B4-BE49-F238E27FC236}">
                  <a16:creationId xmlns:a16="http://schemas.microsoft.com/office/drawing/2014/main" id="{B22C410A-3B80-A641-B697-CD63B4F37049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9" name="Ovaal 188">
              <a:extLst>
                <a:ext uri="{FF2B5EF4-FFF2-40B4-BE49-F238E27FC236}">
                  <a16:creationId xmlns:a16="http://schemas.microsoft.com/office/drawing/2014/main" id="{B24D021A-77D2-1247-B414-A92A6DD5A6AA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0" name="Ovaal 189">
              <a:extLst>
                <a:ext uri="{FF2B5EF4-FFF2-40B4-BE49-F238E27FC236}">
                  <a16:creationId xmlns:a16="http://schemas.microsoft.com/office/drawing/2014/main" id="{9841A741-E947-544D-98BC-879626612320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1" name="Ovaal 190">
              <a:extLst>
                <a:ext uri="{FF2B5EF4-FFF2-40B4-BE49-F238E27FC236}">
                  <a16:creationId xmlns:a16="http://schemas.microsoft.com/office/drawing/2014/main" id="{DA097322-5A7B-FF44-B54C-7F45682EBE65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2" name="Ovaal 191">
              <a:extLst>
                <a:ext uri="{FF2B5EF4-FFF2-40B4-BE49-F238E27FC236}">
                  <a16:creationId xmlns:a16="http://schemas.microsoft.com/office/drawing/2014/main" id="{98BE2BC7-784F-3141-9B32-521C2F2AABAE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89EC56BB-3462-954C-9F00-51D797978207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969151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07951-5C01-0244-9BC4-C61CA078A2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2" y="2278312"/>
            <a:ext cx="6253162" cy="1041770"/>
          </a:xfrm>
        </p:spPr>
        <p:txBody>
          <a:bodyPr anchor="b"/>
          <a:lstStyle>
            <a:lvl1pPr algn="l">
              <a:spcBef>
                <a:spcPts val="0"/>
              </a:spcBef>
              <a:spcAft>
                <a:spcPts val="0"/>
              </a:spcAft>
              <a:defRPr sz="4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EA91A4-E0C6-C341-B4AA-FE0FA2EA6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2" y="4287698"/>
            <a:ext cx="6253163" cy="359252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Telefoonnummer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207F8-C390-1B4C-AEFA-D3CAE48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A1FA848-B1C7-F645-9C90-BA13E1DC51A1}"/>
              </a:ext>
            </a:extLst>
          </p:cNvPr>
          <p:cNvSpPr txBox="1"/>
          <p:nvPr userDrawn="1"/>
        </p:nvSpPr>
        <p:spPr>
          <a:xfrm>
            <a:off x="838800" y="1553379"/>
            <a:ext cx="36458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4D273678-D1BD-C747-9AF4-46C7131203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2" y="4742600"/>
            <a:ext cx="6253163" cy="359252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E-mailadres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B52E8655-0832-C244-9FF7-C8ED213B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3351660"/>
            <a:ext cx="6253162" cy="37251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Eventueel afdeling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4C814A4-38EC-4E49-A601-8CF6732E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151" y="820684"/>
            <a:ext cx="4258433" cy="9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7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61116670-9B69-864A-89B1-094975DF82C3}"/>
              </a:ext>
            </a:extLst>
          </p:cNvPr>
          <p:cNvGrpSpPr/>
          <p:nvPr userDrawn="1"/>
        </p:nvGrpSpPr>
        <p:grpSpPr>
          <a:xfrm>
            <a:off x="865918" y="862012"/>
            <a:ext cx="10439400" cy="247650"/>
            <a:chOff x="838200" y="900112"/>
            <a:chExt cx="10439400" cy="247650"/>
          </a:xfrm>
          <a:solidFill>
            <a:schemeClr val="bg1">
              <a:alpha val="19000"/>
            </a:schemeClr>
          </a:solidFill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50D3A64-D81A-F748-9459-C56C9FAA19FF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072C89D-56CB-0E40-865E-21793C2EDDDA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5923154-8CAC-3746-B2FC-C797938C5A28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6AE11E66-F67B-274A-B649-AF3E70F51C80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9C2F679-B5F8-C14A-86C1-D43E2C970C14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B07B0661-FE33-9443-81CA-66EBC289B1E7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9B60C210-8C63-A74D-82B5-1DE578A58C59}"/>
              </a:ext>
            </a:extLst>
          </p:cNvPr>
          <p:cNvGrpSpPr/>
          <p:nvPr userDrawn="1"/>
        </p:nvGrpSpPr>
        <p:grpSpPr>
          <a:xfrm>
            <a:off x="865918" y="2366962"/>
            <a:ext cx="10439400" cy="247650"/>
            <a:chOff x="838200" y="900112"/>
            <a:chExt cx="10439400" cy="247650"/>
          </a:xfrm>
          <a:solidFill>
            <a:schemeClr val="bg1">
              <a:alpha val="19000"/>
            </a:schemeClr>
          </a:solidFill>
        </p:grpSpPr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7DC2E10-4E87-5C4F-900B-85DB918F8CCD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ECCB3BBE-0BD8-FC46-99DE-27C86CE8FC9E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5C5CDA20-19E9-6B4A-9498-63D4A1D32B2F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76CC4800-3339-9D40-8EE2-728D66E35348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318861FF-9D94-7A49-890B-21FE9A0F1864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FC402865-9397-E645-A9D5-E819A29BF7EA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B959F8C7-4978-7141-BA70-CD4B25DC2761}"/>
              </a:ext>
            </a:extLst>
          </p:cNvPr>
          <p:cNvGrpSpPr/>
          <p:nvPr userDrawn="1"/>
        </p:nvGrpSpPr>
        <p:grpSpPr>
          <a:xfrm>
            <a:off x="865918" y="3871912"/>
            <a:ext cx="10439400" cy="247650"/>
            <a:chOff x="838200" y="900112"/>
            <a:chExt cx="10439400" cy="247650"/>
          </a:xfrm>
          <a:solidFill>
            <a:schemeClr val="bg1">
              <a:alpha val="19000"/>
            </a:schemeClr>
          </a:solidFill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5B9BB372-C30A-7348-8A9A-03B54FECF619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D8C9F31C-2605-4440-BA80-56F21E0666F7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0DA6860E-A7AF-2448-AC0B-E61BBE9B8A18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B02CB7C6-9260-664D-B487-5D7375807342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D0BD20B4-A0B1-BC4B-A48F-D26452BBC716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FD26730A-4FCB-0944-A9CF-C47DF7682C7A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44FCE893-47D4-2740-B5F2-C71FF230A59B}"/>
              </a:ext>
            </a:extLst>
          </p:cNvPr>
          <p:cNvGrpSpPr/>
          <p:nvPr userDrawn="1"/>
        </p:nvGrpSpPr>
        <p:grpSpPr>
          <a:xfrm>
            <a:off x="865918" y="5376862"/>
            <a:ext cx="10439400" cy="247650"/>
            <a:chOff x="838200" y="900112"/>
            <a:chExt cx="10439400" cy="247650"/>
          </a:xfrm>
          <a:solidFill>
            <a:schemeClr val="bg1">
              <a:alpha val="19000"/>
            </a:schemeClr>
          </a:solidFill>
        </p:grpSpPr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DD4B9C29-5762-3F46-AA61-C18755EFBC6C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BFD7B36A-15B6-F242-9ADD-628A35DCC323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71B3A008-AF1E-B149-B141-32D52B698808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167B4742-7630-F848-AB23-A67846940460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92626105-F87A-8D40-9F29-59888A8AB3E6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4418A649-14CE-3B49-99E2-62AF1768531B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291F3D-8C4E-7A42-9D99-8F7042EC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AF2C14-A9D7-FC4A-9032-AABD22C89F17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64ADD6-997D-FD4E-9208-E042A82A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207F8-C390-1B4C-AEFA-D3CAE48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6CD54A23-35AF-A740-94AC-125A7FF06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33375"/>
            <a:ext cx="11353800" cy="5557838"/>
          </a:xfrm>
          <a:prstGeom prst="rect">
            <a:avLst/>
          </a:prstGeom>
          <a:noFill/>
        </p:spPr>
        <p:txBody>
          <a:bodyPr lIns="827999" rIns="0" anchor="ctr"/>
          <a:lstStyle>
            <a:lvl1pPr marL="0" indent="-540000">
              <a:buFontTx/>
              <a:buNone/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8C10D8DF-5970-B645-AD14-9B22928F0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1323" cy="22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9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ep 45">
            <a:extLst>
              <a:ext uri="{FF2B5EF4-FFF2-40B4-BE49-F238E27FC236}">
                <a16:creationId xmlns:a16="http://schemas.microsoft.com/office/drawing/2014/main" id="{3619C977-1F1E-564E-B8AC-5CFC08FA7DB4}"/>
              </a:ext>
            </a:extLst>
          </p:cNvPr>
          <p:cNvGrpSpPr/>
          <p:nvPr userDrawn="1"/>
        </p:nvGrpSpPr>
        <p:grpSpPr>
          <a:xfrm>
            <a:off x="865920" y="862012"/>
            <a:ext cx="10439400" cy="247650"/>
            <a:chOff x="838200" y="900112"/>
            <a:chExt cx="10439400" cy="247650"/>
          </a:xfrm>
        </p:grpSpPr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B828A7FF-E410-3D46-B645-C1C457B4510F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A270B1F3-3A59-5A42-9D56-7747E3454A29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52F102DB-A010-1A46-BFBD-5BB32DA3DFFC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0CA087F8-7667-BC4B-A1B1-A29AA7DCFC4D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8560B4E2-731A-FC4B-8052-2545352B06D7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C9FA65FF-8C2C-6845-98C4-516E342715EB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3" name="Groep 52">
            <a:extLst>
              <a:ext uri="{FF2B5EF4-FFF2-40B4-BE49-F238E27FC236}">
                <a16:creationId xmlns:a16="http://schemas.microsoft.com/office/drawing/2014/main" id="{8FFE2BE6-7738-304A-B51A-704634726CBA}"/>
              </a:ext>
            </a:extLst>
          </p:cNvPr>
          <p:cNvGrpSpPr/>
          <p:nvPr userDrawn="1"/>
        </p:nvGrpSpPr>
        <p:grpSpPr>
          <a:xfrm>
            <a:off x="865920" y="2366962"/>
            <a:ext cx="10439400" cy="247650"/>
            <a:chOff x="838200" y="900112"/>
            <a:chExt cx="10439400" cy="247650"/>
          </a:xfrm>
        </p:grpSpPr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2166291F-D42B-C543-AC66-A3AA0B0639E5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9BD4FFA5-20D7-D548-B686-056EC2E81193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4783E85D-0557-9947-89CE-FC347E2C1DA6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50193EC5-5223-F944-96F0-57CBF597A964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C53A7E9A-3D1E-6749-AC71-DB33061D83A8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6C547AED-C615-A640-B78B-124317ACFF56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36595F0B-1872-424B-91F1-D738BEB0E914}"/>
              </a:ext>
            </a:extLst>
          </p:cNvPr>
          <p:cNvGrpSpPr/>
          <p:nvPr userDrawn="1"/>
        </p:nvGrpSpPr>
        <p:grpSpPr>
          <a:xfrm>
            <a:off x="865920" y="3871912"/>
            <a:ext cx="10439400" cy="247650"/>
            <a:chOff x="838200" y="900112"/>
            <a:chExt cx="10439400" cy="247650"/>
          </a:xfrm>
        </p:grpSpPr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A2814CC9-1507-D54A-A6BE-45D5F8F7C495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E69C69D1-C205-0A4D-8033-CD88D3DC3DE9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5AF86B6A-7760-FE47-9ED1-5C6F4643F5DE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FC13439E-5439-D44A-B13F-8B8C300DFC39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991146C0-22D3-F440-B048-CD2DFCAFA197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50462736-1CD7-8343-9DCB-32BB698049F5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7" name="Groep 66">
            <a:extLst>
              <a:ext uri="{FF2B5EF4-FFF2-40B4-BE49-F238E27FC236}">
                <a16:creationId xmlns:a16="http://schemas.microsoft.com/office/drawing/2014/main" id="{33C063B5-20BE-FE46-8F07-707933AB2331}"/>
              </a:ext>
            </a:extLst>
          </p:cNvPr>
          <p:cNvGrpSpPr/>
          <p:nvPr userDrawn="1"/>
        </p:nvGrpSpPr>
        <p:grpSpPr>
          <a:xfrm>
            <a:off x="865920" y="5376862"/>
            <a:ext cx="10439400" cy="247650"/>
            <a:chOff x="838200" y="900112"/>
            <a:chExt cx="10439400" cy="247650"/>
          </a:xfrm>
        </p:grpSpPr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D8ECD168-A690-BC46-85AD-1CD8C235E48C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03D03B62-B9E0-404A-A2DC-260C4ABAF971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47098CA6-CC2B-ED43-B4AB-E3E6BE53569E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FEE26ABE-7B96-C24A-8E2B-09CCC1F34177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83A8844A-7625-3A4B-99F5-CE8BC2ADFE67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9B12D7D8-3C3E-3042-BB32-B27D7893B580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2" name="Vrije vorm 41">
            <a:extLst>
              <a:ext uri="{FF2B5EF4-FFF2-40B4-BE49-F238E27FC236}">
                <a16:creationId xmlns:a16="http://schemas.microsoft.com/office/drawing/2014/main" id="{457ED576-D323-DC42-A529-949795E82777}"/>
              </a:ext>
            </a:extLst>
          </p:cNvPr>
          <p:cNvSpPr/>
          <p:nvPr userDrawn="1"/>
        </p:nvSpPr>
        <p:spPr>
          <a:xfrm rot="16200000">
            <a:off x="1125957" y="-560177"/>
            <a:ext cx="6308773" cy="8560684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Tijdelijke aanduiding voor tekst 14">
            <a:extLst>
              <a:ext uri="{FF2B5EF4-FFF2-40B4-BE49-F238E27FC236}">
                <a16:creationId xmlns:a16="http://schemas.microsoft.com/office/drawing/2014/main" id="{8C73447D-CDAB-B94E-9560-2CA8890640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285546"/>
            <a:ext cx="6096000" cy="4869238"/>
          </a:xfrm>
          <a:prstGeom prst="rect">
            <a:avLst/>
          </a:prstGeom>
          <a:noFill/>
        </p:spPr>
        <p:txBody>
          <a:bodyPr lIns="827999" rIns="180000" anchor="ctr"/>
          <a:lstStyle>
            <a:lvl1pPr marL="0" indent="-540000">
              <a:buFontTx/>
              <a:buNone/>
              <a:defRPr sz="4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291F3D-8C4E-7A42-9D99-8F7042EC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25C9F9-DDAB-894A-A69C-F426012D1C86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64ADD6-997D-FD4E-9208-E042A82A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207F8-C390-1B4C-AEFA-D3CAE48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174788ED-93D9-0E4C-B6D7-A73B9D5D07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4497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1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ep 45">
            <a:extLst>
              <a:ext uri="{FF2B5EF4-FFF2-40B4-BE49-F238E27FC236}">
                <a16:creationId xmlns:a16="http://schemas.microsoft.com/office/drawing/2014/main" id="{3619C977-1F1E-564E-B8AC-5CFC08FA7DB4}"/>
              </a:ext>
            </a:extLst>
          </p:cNvPr>
          <p:cNvGrpSpPr/>
          <p:nvPr userDrawn="1"/>
        </p:nvGrpSpPr>
        <p:grpSpPr>
          <a:xfrm>
            <a:off x="865920" y="862012"/>
            <a:ext cx="10439400" cy="247650"/>
            <a:chOff x="838200" y="900112"/>
            <a:chExt cx="10439400" cy="247650"/>
          </a:xfrm>
        </p:grpSpPr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B828A7FF-E410-3D46-B645-C1C457B4510F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A270B1F3-3A59-5A42-9D56-7747E3454A29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52F102DB-A010-1A46-BFBD-5BB32DA3DFFC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0CA087F8-7667-BC4B-A1B1-A29AA7DCFC4D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8560B4E2-731A-FC4B-8052-2545352B06D7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C9FA65FF-8C2C-6845-98C4-516E342715EB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3" name="Groep 52">
            <a:extLst>
              <a:ext uri="{FF2B5EF4-FFF2-40B4-BE49-F238E27FC236}">
                <a16:creationId xmlns:a16="http://schemas.microsoft.com/office/drawing/2014/main" id="{8FFE2BE6-7738-304A-B51A-704634726CBA}"/>
              </a:ext>
            </a:extLst>
          </p:cNvPr>
          <p:cNvGrpSpPr/>
          <p:nvPr userDrawn="1"/>
        </p:nvGrpSpPr>
        <p:grpSpPr>
          <a:xfrm>
            <a:off x="865920" y="2366962"/>
            <a:ext cx="10439400" cy="247650"/>
            <a:chOff x="838200" y="900112"/>
            <a:chExt cx="10439400" cy="247650"/>
          </a:xfrm>
        </p:grpSpPr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2166291F-D42B-C543-AC66-A3AA0B0639E5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9BD4FFA5-20D7-D548-B686-056EC2E81193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4783E85D-0557-9947-89CE-FC347E2C1DA6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50193EC5-5223-F944-96F0-57CBF597A964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C53A7E9A-3D1E-6749-AC71-DB33061D83A8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6C547AED-C615-A640-B78B-124317ACFF56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36595F0B-1872-424B-91F1-D738BEB0E914}"/>
              </a:ext>
            </a:extLst>
          </p:cNvPr>
          <p:cNvGrpSpPr/>
          <p:nvPr userDrawn="1"/>
        </p:nvGrpSpPr>
        <p:grpSpPr>
          <a:xfrm>
            <a:off x="865920" y="3871912"/>
            <a:ext cx="10439400" cy="247650"/>
            <a:chOff x="838200" y="900112"/>
            <a:chExt cx="10439400" cy="247650"/>
          </a:xfrm>
        </p:grpSpPr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A2814CC9-1507-D54A-A6BE-45D5F8F7C495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E69C69D1-C205-0A4D-8033-CD88D3DC3DE9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5AF86B6A-7760-FE47-9ED1-5C6F4643F5DE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FC13439E-5439-D44A-B13F-8B8C300DFC39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991146C0-22D3-F440-B048-CD2DFCAFA197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50462736-1CD7-8343-9DCB-32BB698049F5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7" name="Groep 66">
            <a:extLst>
              <a:ext uri="{FF2B5EF4-FFF2-40B4-BE49-F238E27FC236}">
                <a16:creationId xmlns:a16="http://schemas.microsoft.com/office/drawing/2014/main" id="{33C063B5-20BE-FE46-8F07-707933AB2331}"/>
              </a:ext>
            </a:extLst>
          </p:cNvPr>
          <p:cNvGrpSpPr/>
          <p:nvPr userDrawn="1"/>
        </p:nvGrpSpPr>
        <p:grpSpPr>
          <a:xfrm>
            <a:off x="865920" y="5376862"/>
            <a:ext cx="10439400" cy="247650"/>
            <a:chOff x="838200" y="900112"/>
            <a:chExt cx="10439400" cy="247650"/>
          </a:xfrm>
        </p:grpSpPr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D8ECD168-A690-BC46-85AD-1CD8C235E48C}"/>
                </a:ext>
              </a:extLst>
            </p:cNvPr>
            <p:cNvSpPr/>
            <p:nvPr userDrawn="1"/>
          </p:nvSpPr>
          <p:spPr>
            <a:xfrm>
              <a:off x="8382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03D03B62-B9E0-404A-A2DC-260C4ABAF971}"/>
                </a:ext>
              </a:extLst>
            </p:cNvPr>
            <p:cNvSpPr/>
            <p:nvPr userDrawn="1"/>
          </p:nvSpPr>
          <p:spPr>
            <a:xfrm>
              <a:off x="28765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47098CA6-CC2B-ED43-B4AB-E3E6BE53569E}"/>
                </a:ext>
              </a:extLst>
            </p:cNvPr>
            <p:cNvSpPr/>
            <p:nvPr userDrawn="1"/>
          </p:nvSpPr>
          <p:spPr>
            <a:xfrm>
              <a:off x="49149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FEE26ABE-7B96-C24A-8E2B-09CCC1F34177}"/>
                </a:ext>
              </a:extLst>
            </p:cNvPr>
            <p:cNvSpPr/>
            <p:nvPr userDrawn="1"/>
          </p:nvSpPr>
          <p:spPr>
            <a:xfrm>
              <a:off x="69532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83A8844A-7625-3A4B-99F5-CE8BC2ADFE67}"/>
                </a:ext>
              </a:extLst>
            </p:cNvPr>
            <p:cNvSpPr/>
            <p:nvPr userDrawn="1"/>
          </p:nvSpPr>
          <p:spPr>
            <a:xfrm>
              <a:off x="899160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9B12D7D8-3C3E-3042-BB32-B27D7893B580}"/>
                </a:ext>
              </a:extLst>
            </p:cNvPr>
            <p:cNvSpPr/>
            <p:nvPr userDrawn="1"/>
          </p:nvSpPr>
          <p:spPr>
            <a:xfrm>
              <a:off x="11029950" y="900112"/>
              <a:ext cx="247650" cy="24765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2" name="Vrije vorm 41">
            <a:extLst>
              <a:ext uri="{FF2B5EF4-FFF2-40B4-BE49-F238E27FC236}">
                <a16:creationId xmlns:a16="http://schemas.microsoft.com/office/drawing/2014/main" id="{457ED576-D323-DC42-A529-949795E82777}"/>
              </a:ext>
            </a:extLst>
          </p:cNvPr>
          <p:cNvSpPr/>
          <p:nvPr userDrawn="1"/>
        </p:nvSpPr>
        <p:spPr>
          <a:xfrm rot="16200000">
            <a:off x="1125957" y="-560177"/>
            <a:ext cx="6308773" cy="8560684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Tijdelijke aanduiding voor tekst 14">
            <a:extLst>
              <a:ext uri="{FF2B5EF4-FFF2-40B4-BE49-F238E27FC236}">
                <a16:creationId xmlns:a16="http://schemas.microsoft.com/office/drawing/2014/main" id="{8C73447D-CDAB-B94E-9560-2CA8890640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285546"/>
            <a:ext cx="6096000" cy="4869238"/>
          </a:xfrm>
          <a:prstGeom prst="rect">
            <a:avLst/>
          </a:prstGeom>
          <a:noFill/>
        </p:spPr>
        <p:txBody>
          <a:bodyPr lIns="827999" rIns="180000" anchor="ctr"/>
          <a:lstStyle>
            <a:lvl1pPr marL="0" indent="-540000">
              <a:buFontTx/>
              <a:buNone/>
              <a:defRPr sz="4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291F3D-8C4E-7A42-9D99-8F7042EC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3DD0E6-1FA5-5645-9132-2FB5C3AE0A8B}" type="datetime1">
              <a:rPr lang="nl-NL" smtClean="0"/>
              <a:t>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64ADD6-997D-FD4E-9208-E042A82A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Maak kennis met Magister/ Magister.me - maart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207F8-C390-1B4C-AEFA-D3CAE48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C6875C5B-63D0-F04A-8498-196E3803E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4497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8FF1A9B-8489-F941-A697-EFB15097F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5" name="Groep 84">
            <a:extLst>
              <a:ext uri="{FF2B5EF4-FFF2-40B4-BE49-F238E27FC236}">
                <a16:creationId xmlns:a16="http://schemas.microsoft.com/office/drawing/2014/main" id="{1CF5E485-6856-2644-B923-D3576413E820}"/>
              </a:ext>
            </a:extLst>
          </p:cNvPr>
          <p:cNvGrpSpPr/>
          <p:nvPr userDrawn="1"/>
        </p:nvGrpSpPr>
        <p:grpSpPr>
          <a:xfrm>
            <a:off x="852758" y="803772"/>
            <a:ext cx="10504217" cy="110099"/>
            <a:chOff x="852758" y="1206559"/>
            <a:chExt cx="10504217" cy="110099"/>
          </a:xfrm>
        </p:grpSpPr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DF39C69B-35B6-A449-A298-6794E87A4327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21C8D19A-01F4-E64A-B7A9-B9F6FC33F6BD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6189536-3D66-7B47-BEDE-22AAEF2530D8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7FC795A1-34AA-6647-A20A-8E64B255CD8B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E3D7033D-AC45-EB40-9263-1C548A960B68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C1750249-D6EB-5E43-930F-8D7347F7C552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B076011C-328F-3744-8AEA-327A0DC89174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3" name="Groep 92">
            <a:extLst>
              <a:ext uri="{FF2B5EF4-FFF2-40B4-BE49-F238E27FC236}">
                <a16:creationId xmlns:a16="http://schemas.microsoft.com/office/drawing/2014/main" id="{EB074677-33B3-6346-AF10-B07301AB5E88}"/>
              </a:ext>
            </a:extLst>
          </p:cNvPr>
          <p:cNvGrpSpPr/>
          <p:nvPr userDrawn="1"/>
        </p:nvGrpSpPr>
        <p:grpSpPr>
          <a:xfrm>
            <a:off x="852758" y="2465052"/>
            <a:ext cx="10504217" cy="110099"/>
            <a:chOff x="852758" y="1206559"/>
            <a:chExt cx="10504217" cy="110099"/>
          </a:xfrm>
        </p:grpSpPr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88FDBB35-5826-5C4D-AFA7-DFEB33E3E211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B450A2E1-33B8-E24F-A173-D19D517FC98E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0D174457-BEF6-A546-A38A-6BECA71EC1C1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71F1E546-3E29-1D42-92AD-CC757C8520F5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C3F60306-6A85-ED4B-96E5-FDF80F2932A5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C004F113-0544-9D45-90D1-9EF148D1CBC7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1D19EBE5-5E4F-454B-B9C4-FFC4F62EB89E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1" name="Groep 100">
            <a:extLst>
              <a:ext uri="{FF2B5EF4-FFF2-40B4-BE49-F238E27FC236}">
                <a16:creationId xmlns:a16="http://schemas.microsoft.com/office/drawing/2014/main" id="{50A39680-BB95-F743-9D53-EE732C206B3A}"/>
              </a:ext>
            </a:extLst>
          </p:cNvPr>
          <p:cNvGrpSpPr/>
          <p:nvPr userDrawn="1"/>
        </p:nvGrpSpPr>
        <p:grpSpPr>
          <a:xfrm>
            <a:off x="852758" y="4126332"/>
            <a:ext cx="10504217" cy="110099"/>
            <a:chOff x="852758" y="1206559"/>
            <a:chExt cx="10504217" cy="110099"/>
          </a:xfrm>
        </p:grpSpPr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B3DDFC4F-A182-6043-9C43-72F77FA4293C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F2C4E644-049E-BE40-A19E-595D83EFBC75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ACF10C1F-945F-B84A-80F1-BD0464036946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5F333BD2-9807-2F47-9855-284AFC2C1927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39F00321-B54C-2548-9AEB-327CCB718B46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1A225617-7445-B045-857C-76AFF6085BB5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6963717D-7AB2-814E-BF49-3BD0AF7993E0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9" name="Groep 108">
            <a:extLst>
              <a:ext uri="{FF2B5EF4-FFF2-40B4-BE49-F238E27FC236}">
                <a16:creationId xmlns:a16="http://schemas.microsoft.com/office/drawing/2014/main" id="{B6543F71-DB93-1E46-96C1-34F7D40A8A7A}"/>
              </a:ext>
            </a:extLst>
          </p:cNvPr>
          <p:cNvGrpSpPr/>
          <p:nvPr userDrawn="1"/>
        </p:nvGrpSpPr>
        <p:grpSpPr>
          <a:xfrm>
            <a:off x="852758" y="5787612"/>
            <a:ext cx="10504217" cy="110099"/>
            <a:chOff x="852758" y="1206559"/>
            <a:chExt cx="10504217" cy="110099"/>
          </a:xfrm>
        </p:grpSpPr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F5C0B7CC-ABF0-FC40-B1B1-E39B4AB72708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10B8B4D9-2CF8-D645-94A9-55FA9224C84F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231D5D50-74BC-404B-9586-0E9610CC9B5A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3C59E6DA-E8E6-724B-B930-4476A0F67AC2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5C37C266-DA75-204A-80D7-012A8F7D5591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1D77CC6D-E516-B64C-B9C0-B2BD015B93A9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699984F4-3C71-4D48-AFFB-C1B3A67E1FE2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3" name="Vrije vorm 82">
            <a:extLst>
              <a:ext uri="{FF2B5EF4-FFF2-40B4-BE49-F238E27FC236}">
                <a16:creationId xmlns:a16="http://schemas.microsoft.com/office/drawing/2014/main" id="{F1F11649-188D-A141-B2E9-2DF59DBB5FCF}"/>
              </a:ext>
            </a:extLst>
          </p:cNvPr>
          <p:cNvSpPr/>
          <p:nvPr userDrawn="1"/>
        </p:nvSpPr>
        <p:spPr>
          <a:xfrm rot="16200000">
            <a:off x="876917" y="1084243"/>
            <a:ext cx="4913392" cy="6667223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81A5F516-EA2A-9349-9A25-FC308DDD41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429000"/>
            <a:ext cx="4648200" cy="2462213"/>
          </a:xfrm>
          <a:prstGeom prst="rect">
            <a:avLst/>
          </a:prstGeom>
          <a:noFill/>
        </p:spPr>
        <p:txBody>
          <a:bodyPr lIns="827999" rIns="180000" anchor="ctr"/>
          <a:lstStyle>
            <a:lvl1pPr marL="0" indent="-540000">
              <a:buFontTx/>
              <a:buNone/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D7D2A3D-2D02-CA4A-9D73-72825A99F3B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3BC65C-DCCD-5B42-A284-9D52F1A7887E}" type="datetime1">
              <a:rPr lang="nl-NL" smtClean="0"/>
              <a:t>8-6-2022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706462-2AA1-E946-9CAA-1F5F0C1351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Maak kennis met Magister/ Magister.me - maart 2021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6066AB-0746-DA49-A627-8B164EBF0A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478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3A256C6-E216-5B4C-B42C-6EACBF8BA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1" name="Groep 100">
            <a:extLst>
              <a:ext uri="{FF2B5EF4-FFF2-40B4-BE49-F238E27FC236}">
                <a16:creationId xmlns:a16="http://schemas.microsoft.com/office/drawing/2014/main" id="{1193450A-E89D-B842-B6A2-4AC85E14D8CB}"/>
              </a:ext>
            </a:extLst>
          </p:cNvPr>
          <p:cNvGrpSpPr/>
          <p:nvPr userDrawn="1"/>
        </p:nvGrpSpPr>
        <p:grpSpPr>
          <a:xfrm>
            <a:off x="852758" y="803772"/>
            <a:ext cx="10504217" cy="110099"/>
            <a:chOff x="852758" y="1206559"/>
            <a:chExt cx="10504217" cy="110099"/>
          </a:xfrm>
        </p:grpSpPr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1ED5FD0F-AC29-294A-8605-40DAE13FAC73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6D96E54A-0CF5-504A-B3E0-81590AFAC0B9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BE5C2637-3E72-7643-A4B0-E35C2E538101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B52845B2-C5C8-EF42-BD2E-568C24FDBFCD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84679B3A-B693-B240-A520-8BDB0C943FA0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42956E72-4AEC-F344-9CDF-01275F244931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C1A3DF07-2E11-5542-B261-F3A6D64730E0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9" name="Groep 108">
            <a:extLst>
              <a:ext uri="{FF2B5EF4-FFF2-40B4-BE49-F238E27FC236}">
                <a16:creationId xmlns:a16="http://schemas.microsoft.com/office/drawing/2014/main" id="{D8864422-3459-0943-B366-0D1480F339BF}"/>
              </a:ext>
            </a:extLst>
          </p:cNvPr>
          <p:cNvGrpSpPr/>
          <p:nvPr userDrawn="1"/>
        </p:nvGrpSpPr>
        <p:grpSpPr>
          <a:xfrm>
            <a:off x="852758" y="2465052"/>
            <a:ext cx="10504217" cy="110099"/>
            <a:chOff x="852758" y="1206559"/>
            <a:chExt cx="10504217" cy="110099"/>
          </a:xfrm>
        </p:grpSpPr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7D4FA5A-0112-AF47-8C31-895E8CF84655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22298E5A-CB20-154C-A4C6-1C7A066B467B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D8709C0E-8D0C-5042-9D8C-8E10EFD49634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30981FC5-5BA7-B14F-BF03-F01459492EC9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0EDAAD43-E9E1-0344-B47B-A17FBB7A1A19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A9BC022B-5349-2C42-BA10-7AC284B4EA6C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F5E3A50C-4FC8-CD48-B7AE-B20A2BA79F7E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7" name="Groep 116">
            <a:extLst>
              <a:ext uri="{FF2B5EF4-FFF2-40B4-BE49-F238E27FC236}">
                <a16:creationId xmlns:a16="http://schemas.microsoft.com/office/drawing/2014/main" id="{B2DFCADD-9028-1C41-96CE-2C6D5C829390}"/>
              </a:ext>
            </a:extLst>
          </p:cNvPr>
          <p:cNvGrpSpPr/>
          <p:nvPr userDrawn="1"/>
        </p:nvGrpSpPr>
        <p:grpSpPr>
          <a:xfrm>
            <a:off x="852758" y="4126332"/>
            <a:ext cx="10504217" cy="110099"/>
            <a:chOff x="852758" y="1206559"/>
            <a:chExt cx="10504217" cy="110099"/>
          </a:xfrm>
        </p:grpSpPr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39BAC575-0B42-064A-977D-B254CDCB7F64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52BB7C66-0C98-6D4E-81FD-E9AEFF9A90DB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B92A6BE1-3FBD-EC47-B0DA-97642FE7EB7C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19644BDD-BC74-B445-9465-140BBC4B6906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197C2F54-D995-664F-8A9E-9022417CB164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E2F3F017-DAB5-7349-8ACC-926FFA8919A9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19F79C9D-CBF7-AD42-8BFB-4D8289B678C3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5" name="Groep 124">
            <a:extLst>
              <a:ext uri="{FF2B5EF4-FFF2-40B4-BE49-F238E27FC236}">
                <a16:creationId xmlns:a16="http://schemas.microsoft.com/office/drawing/2014/main" id="{4B00FDDF-F671-A44A-BF49-833955182669}"/>
              </a:ext>
            </a:extLst>
          </p:cNvPr>
          <p:cNvGrpSpPr/>
          <p:nvPr userDrawn="1"/>
        </p:nvGrpSpPr>
        <p:grpSpPr>
          <a:xfrm>
            <a:off x="852758" y="5787612"/>
            <a:ext cx="10504217" cy="110099"/>
            <a:chOff x="852758" y="1206559"/>
            <a:chExt cx="10504217" cy="110099"/>
          </a:xfrm>
        </p:grpSpPr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A6A57DD4-5ADF-254B-8030-3EA3AB430913}"/>
                </a:ext>
              </a:extLst>
            </p:cNvPr>
            <p:cNvSpPr/>
            <p:nvPr userDrawn="1"/>
          </p:nvSpPr>
          <p:spPr>
            <a:xfrm>
              <a:off x="7782170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45BBC7FA-9ABD-A248-9669-3EFEEE10A61C}"/>
                </a:ext>
              </a:extLst>
            </p:cNvPr>
            <p:cNvSpPr/>
            <p:nvPr userDrawn="1"/>
          </p:nvSpPr>
          <p:spPr>
            <a:xfrm>
              <a:off x="9514523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CDDDD5D5-452F-C945-AF0E-6557D6A19B5E}"/>
                </a:ext>
              </a:extLst>
            </p:cNvPr>
            <p:cNvSpPr/>
            <p:nvPr userDrawn="1"/>
          </p:nvSpPr>
          <p:spPr>
            <a:xfrm>
              <a:off x="11246876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E0B69B3C-C41B-684E-8A4C-5EA30C3C2EC8}"/>
                </a:ext>
              </a:extLst>
            </p:cNvPr>
            <p:cNvSpPr/>
            <p:nvPr userDrawn="1"/>
          </p:nvSpPr>
          <p:spPr>
            <a:xfrm>
              <a:off x="2585111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9F4C62CB-C79C-984D-B45E-D7651EFFF70A}"/>
                </a:ext>
              </a:extLst>
            </p:cNvPr>
            <p:cNvSpPr/>
            <p:nvPr userDrawn="1"/>
          </p:nvSpPr>
          <p:spPr>
            <a:xfrm>
              <a:off x="4317464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F6932A10-0A5D-3D45-918F-6A4E79C7159A}"/>
                </a:ext>
              </a:extLst>
            </p:cNvPr>
            <p:cNvSpPr/>
            <p:nvPr userDrawn="1"/>
          </p:nvSpPr>
          <p:spPr>
            <a:xfrm>
              <a:off x="6049817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7DE5AF4C-B281-1049-8CF8-40E506914B37}"/>
                </a:ext>
              </a:extLst>
            </p:cNvPr>
            <p:cNvSpPr/>
            <p:nvPr userDrawn="1"/>
          </p:nvSpPr>
          <p:spPr>
            <a:xfrm>
              <a:off x="852758" y="1206559"/>
              <a:ext cx="110099" cy="110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2" name="Vrije vorm 41">
            <a:extLst>
              <a:ext uri="{FF2B5EF4-FFF2-40B4-BE49-F238E27FC236}">
                <a16:creationId xmlns:a16="http://schemas.microsoft.com/office/drawing/2014/main" id="{CEC9F162-9BAF-4A48-8061-92CB3BF7488B}"/>
              </a:ext>
            </a:extLst>
          </p:cNvPr>
          <p:cNvSpPr/>
          <p:nvPr userDrawn="1"/>
        </p:nvSpPr>
        <p:spPr>
          <a:xfrm rot="5400000" flipH="1">
            <a:off x="6407212" y="1084244"/>
            <a:ext cx="4913392" cy="6667223"/>
          </a:xfrm>
          <a:custGeom>
            <a:avLst/>
            <a:gdLst>
              <a:gd name="connsiteX0" fmla="*/ 5687949 w 5687949"/>
              <a:gd name="connsiteY0" fmla="*/ 1611525 h 7718258"/>
              <a:gd name="connsiteX1" fmla="*/ 190194 w 5687949"/>
              <a:gd name="connsiteY1" fmla="*/ 7703795 h 7718258"/>
              <a:gd name="connsiteX2" fmla="*/ 0 w 5687949"/>
              <a:gd name="connsiteY2" fmla="*/ 7718258 h 7718258"/>
              <a:gd name="connsiteX3" fmla="*/ 0 w 5687949"/>
              <a:gd name="connsiteY3" fmla="*/ 0 h 7718258"/>
              <a:gd name="connsiteX4" fmla="*/ 5472132 w 5687949"/>
              <a:gd name="connsiteY4" fmla="*/ 0 h 7718258"/>
              <a:gd name="connsiteX5" fmla="*/ 5495153 w 5687949"/>
              <a:gd name="connsiteY5" fmla="*/ 81070 h 7718258"/>
              <a:gd name="connsiteX6" fmla="*/ 5687949 w 5687949"/>
              <a:gd name="connsiteY6" fmla="*/ 1611525 h 77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949" h="7718258">
                <a:moveTo>
                  <a:pt x="5687949" y="1611525"/>
                </a:moveTo>
                <a:cubicBezTo>
                  <a:pt x="5687949" y="4782271"/>
                  <a:pt x="3278201" y="7390191"/>
                  <a:pt x="190194" y="7703795"/>
                </a:cubicBezTo>
                <a:lnTo>
                  <a:pt x="0" y="7718258"/>
                </a:lnTo>
                <a:lnTo>
                  <a:pt x="0" y="0"/>
                </a:lnTo>
                <a:lnTo>
                  <a:pt x="5472132" y="0"/>
                </a:lnTo>
                <a:lnTo>
                  <a:pt x="5495153" y="81070"/>
                </a:lnTo>
                <a:cubicBezTo>
                  <a:pt x="5621012" y="570244"/>
                  <a:pt x="5687949" y="1083067"/>
                  <a:pt x="5687949" y="161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81A5F516-EA2A-9349-9A25-FC308DDD41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3800" y="3429000"/>
            <a:ext cx="4648200" cy="2462213"/>
          </a:xfrm>
          <a:prstGeom prst="rect">
            <a:avLst/>
          </a:prstGeom>
          <a:noFill/>
        </p:spPr>
        <p:txBody>
          <a:bodyPr lIns="180000" rIns="827999" anchor="ctr"/>
          <a:lstStyle>
            <a:lvl1pPr marL="0" indent="-540000">
              <a:buFontTx/>
              <a:buNone/>
              <a:defRPr sz="40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0000" indent="0">
              <a:buFontTx/>
              <a:buNone/>
              <a:defRPr/>
            </a:lvl2pPr>
            <a:lvl3pPr marL="540000" indent="0">
              <a:buFontTx/>
              <a:buNone/>
              <a:defRPr/>
            </a:lvl3pPr>
            <a:lvl4pPr marL="810000" indent="0">
              <a:buFontTx/>
              <a:buNone/>
              <a:defRPr/>
            </a:lvl4pPr>
            <a:lvl5pPr marL="11700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B81BDD8-DF46-3F4F-867E-DD9D178DD30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1AF45C-60C2-B745-960D-9455484B8A82}" type="datetime1">
              <a:rPr lang="nl-NL" smtClean="0"/>
              <a:t>8-6-2022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D0253B9-C8CF-DF47-8515-24A2C4425A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Maak kennis met Magister/ Magister.me - maart 2021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58704C-807B-6448-B30A-D6420C7604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180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5353AE-61FD-2141-A33B-B11BEEF4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5"/>
            <a:ext cx="10515600" cy="6401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1128AF-C60E-A748-BD66-B53BD985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7337"/>
            <a:ext cx="10515600" cy="43270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98B38D-CDE2-4440-8F44-C3914D371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7663" y="6554480"/>
            <a:ext cx="556673" cy="1182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C9EC569-E535-234D-9A0E-BE294C192DB1}" type="datetime1">
              <a:rPr lang="nl-NL" smtClean="0"/>
              <a:t>8-6-2022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53A295-7ACF-E54C-8AC3-19468BD5D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554480"/>
            <a:ext cx="4822825" cy="1182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Maak kennis met Magister/ Magister.me - maart 2021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9876FD-6253-0F4B-AA7E-46C47032E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390" y="6554480"/>
            <a:ext cx="219572" cy="1182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2EE2E10-9301-6148-B08B-2E928BBC0231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2DDC50-EB9F-8D4D-B21C-0D5BC7DE8DFC}"/>
              </a:ext>
            </a:extLst>
          </p:cNvPr>
          <p:cNvCxnSpPr/>
          <p:nvPr userDrawn="1"/>
        </p:nvCxnSpPr>
        <p:spPr>
          <a:xfrm>
            <a:off x="838200" y="1053081"/>
            <a:ext cx="10515600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D6C974EF-3DB9-A740-B586-C97A87CEE12A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477" y="6482702"/>
            <a:ext cx="1014497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4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hf hdr="0" dt="0"/>
  <p:txStyles>
    <p:titleStyle>
      <a:lvl1pPr indent="-540000"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2400" b="0" i="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2000" b="0" i="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800" b="0" i="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44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600" b="0" i="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80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981">
          <p15:clr>
            <a:srgbClr val="F26B43"/>
          </p15:clr>
        </p15:guide>
        <p15:guide id="4" orient="horz" pos="3711">
          <p15:clr>
            <a:srgbClr val="F26B43"/>
          </p15:clr>
        </p15:guide>
        <p15:guide id="5" pos="524">
          <p15:clr>
            <a:srgbClr val="F26B43"/>
          </p15:clr>
        </p15:guide>
        <p15:guide id="6" pos="7154">
          <p15:clr>
            <a:srgbClr val="F26B43"/>
          </p15:clr>
        </p15:guide>
        <p15:guide id="7" orient="horz" pos="210">
          <p15:clr>
            <a:srgbClr val="F26B43"/>
          </p15:clr>
        </p15:guide>
        <p15:guide id="8" orient="horz" pos="41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6094A99A-2913-8249-B0A5-77B51F3B5F6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F30C78-9400-4361-A829-8E49614E2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429000"/>
            <a:ext cx="4648200" cy="2462213"/>
          </a:xfrm>
        </p:spPr>
        <p:txBody>
          <a:bodyPr/>
          <a:lstStyle/>
          <a:p>
            <a:r>
              <a:rPr lang="nl-NL" dirty="0"/>
              <a:t>Magister App Ouder(s)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428AD6-E254-4BAF-B557-93FB75C4D8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38200" y="6554480"/>
            <a:ext cx="4822825" cy="11822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Maak kennis met Magister – mei 2022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E453D1-3C02-49C2-A85A-886D2DA024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99390" y="6554480"/>
            <a:ext cx="219572" cy="11822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2E10-9301-6148-B08B-2E928BBC0231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2354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1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9B39EDD-FBF2-B248-92E0-75F155C2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Inloggen als ouder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F67C3A-976F-F743-9530-C49C204D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7337"/>
            <a:ext cx="5105399" cy="432709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dirty="0"/>
              <a:t>U ontvangt als ouder/verzorger van de nieuwe school een eigen gebruikersnaam en wachtwoord voor een </a:t>
            </a:r>
            <a:r>
              <a:rPr lang="nl-NL"/>
              <a:t>ouder-account (</a:t>
            </a:r>
            <a:r>
              <a:rPr lang="nl-NL" dirty="0"/>
              <a:t>meestal een aantal weken na de start van het schooljaar</a:t>
            </a:r>
            <a:r>
              <a:rPr lang="nl-NL"/>
              <a:t>).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6"/>
                </a:solidFill>
              </a:rPr>
              <a:t>Tip: </a:t>
            </a:r>
            <a:br>
              <a:rPr lang="nl-NL" dirty="0"/>
            </a:br>
            <a:r>
              <a:rPr lang="nl-NL" dirty="0"/>
              <a:t>Kijk tot die tijd mee met uw kind </a:t>
            </a:r>
            <a:br>
              <a:rPr lang="nl-NL" dirty="0"/>
            </a:br>
            <a:r>
              <a:rPr lang="nl-NL" dirty="0"/>
              <a:t>met oog op de huiswerkplanning. 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DB29D14-5BC4-8044-8008-3CD82E79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Maak kennis met Magister – mei 2022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3FBB1C-7008-5D4A-B48A-4AEA5F2F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2E10-9301-6148-B08B-2E928BBC0231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02354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9DE7CCBF-5C20-324B-8C1C-B5DD2EF1E819}"/>
              </a:ext>
            </a:extLst>
          </p:cNvPr>
          <p:cNvGrpSpPr/>
          <p:nvPr/>
        </p:nvGrpSpPr>
        <p:grpSpPr>
          <a:xfrm>
            <a:off x="6640721" y="1779445"/>
            <a:ext cx="1876974" cy="4040011"/>
            <a:chOff x="13283412" y="1699072"/>
            <a:chExt cx="1876974" cy="4040011"/>
          </a:xfrm>
        </p:grpSpPr>
        <p:pic>
          <p:nvPicPr>
            <p:cNvPr id="10" name="Afbeelding 9" descr="Afbeelding met tekst&#10;&#10;Automatisch gegenereerde beschrijving">
              <a:extLst>
                <a:ext uri="{FF2B5EF4-FFF2-40B4-BE49-F238E27FC236}">
                  <a16:creationId xmlns:a16="http://schemas.microsoft.com/office/drawing/2014/main" id="{52CEB0DD-C738-4219-9213-A6FD7A5EF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8276" y="1896013"/>
              <a:ext cx="1795872" cy="3647538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36B915ED-9B31-2444-BD6E-8DD88C69A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83412" y="1699072"/>
              <a:ext cx="1876974" cy="4040011"/>
            </a:xfrm>
            <a:prstGeom prst="rect">
              <a:avLst/>
            </a:prstGeom>
          </p:spPr>
        </p:pic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62BD9BC7-6204-5A44-A45F-DDD49CADB248}"/>
              </a:ext>
            </a:extLst>
          </p:cNvPr>
          <p:cNvGrpSpPr/>
          <p:nvPr/>
        </p:nvGrpSpPr>
        <p:grpSpPr>
          <a:xfrm>
            <a:off x="9214817" y="1779445"/>
            <a:ext cx="1876974" cy="4040011"/>
            <a:chOff x="9436525" y="1557337"/>
            <a:chExt cx="1876974" cy="4040011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2751CDC1-D4D5-4913-A266-8BCDF850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7076" y="1753573"/>
              <a:ext cx="1795872" cy="3647538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D1AC1CE9-004F-6D45-A412-00FF2124C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6525" y="1557337"/>
              <a:ext cx="1876974" cy="4040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09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Afbeelding 36" descr="Afbeelding met tekst, schermafbeelding, elektronica, toetsenbord&#10;&#10;Automatisch gegenereerde beschrijving">
            <a:extLst>
              <a:ext uri="{FF2B5EF4-FFF2-40B4-BE49-F238E27FC236}">
                <a16:creationId xmlns:a16="http://schemas.microsoft.com/office/drawing/2014/main" id="{9535CDB7-DBEF-441A-B6DA-F9B84E4AA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57" y="2494290"/>
            <a:ext cx="1613467" cy="3354250"/>
          </a:xfrm>
          <a:prstGeom prst="rect">
            <a:avLst/>
          </a:prstGeom>
        </p:spPr>
      </p:pic>
      <p:pic>
        <p:nvPicPr>
          <p:cNvPr id="32" name="Afbeelding 31" descr="Afbeelding met tekst&#10;&#10;Automatisch gegenereerde beschrijving">
            <a:extLst>
              <a:ext uri="{FF2B5EF4-FFF2-40B4-BE49-F238E27FC236}">
                <a16:creationId xmlns:a16="http://schemas.microsoft.com/office/drawing/2014/main" id="{1C8A221A-C3A7-49B3-9B72-0C1DD0CCE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76" y="2503343"/>
            <a:ext cx="1611189" cy="3290696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57C3FB13-3D0F-41A1-AAD1-0F0A767F1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192" y="2332183"/>
            <a:ext cx="1702854" cy="3665233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B39EDD-FBF2-B248-92E0-75F155C2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Mijn gegevens (profiel)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DB29D14-5BC4-8044-8008-3CD82E79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Maak kennis met Magister – mei 2022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3FBB1C-7008-5D4A-B48A-4AEA5F2F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2E10-9301-6148-B08B-2E928BBC0231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02354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2E09CCD-55A4-F44C-A035-A141EB70B5D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1475861"/>
            <a:ext cx="5102226" cy="79928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Via ‘Mijn gegevens’ kunt u zelf uw gegevens </a:t>
            </a:r>
            <a:r>
              <a:rPr lang="nl-NL" dirty="0">
                <a:solidFill>
                  <a:schemeClr val="accent6"/>
                </a:solidFill>
              </a:rPr>
              <a:t>aanpassen</a:t>
            </a:r>
            <a:r>
              <a:rPr lang="nl-NL" dirty="0"/>
              <a:t>*. </a:t>
            </a:r>
          </a:p>
          <a:p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A5608A3-57F0-564D-9FBD-B6898A119486}"/>
              </a:ext>
            </a:extLst>
          </p:cNvPr>
          <p:cNvSpPr txBox="1"/>
          <p:nvPr/>
        </p:nvSpPr>
        <p:spPr>
          <a:xfrm>
            <a:off x="3098800" y="6459704"/>
            <a:ext cx="59944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1995F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*) De beschikbaarheid van deze functionaliteit wordt bepaald door de school zelf.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8C31A485-A116-4D7E-ABB2-3150FEE95B10}"/>
              </a:ext>
            </a:extLst>
          </p:cNvPr>
          <p:cNvSpPr/>
          <p:nvPr/>
        </p:nvSpPr>
        <p:spPr>
          <a:xfrm>
            <a:off x="1331223" y="4639035"/>
            <a:ext cx="1955185" cy="27699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957F453-3D99-4860-8E01-09BF7B37C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314" y="2329489"/>
            <a:ext cx="1702854" cy="3665233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DBE2E4AA-1D02-4726-B486-ECAACD939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32" y="2469504"/>
            <a:ext cx="1610447" cy="3332703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5BA4B2A8-9A0F-4C2E-8996-D835F2BD7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753" y="2316074"/>
            <a:ext cx="1702854" cy="36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ep 19">
            <a:extLst>
              <a:ext uri="{FF2B5EF4-FFF2-40B4-BE49-F238E27FC236}">
                <a16:creationId xmlns:a16="http://schemas.microsoft.com/office/drawing/2014/main" id="{8A28E5F6-91A1-C44D-9AAC-70E1095743BA}"/>
              </a:ext>
            </a:extLst>
          </p:cNvPr>
          <p:cNvGrpSpPr/>
          <p:nvPr/>
        </p:nvGrpSpPr>
        <p:grpSpPr>
          <a:xfrm>
            <a:off x="8916581" y="1542058"/>
            <a:ext cx="2154220" cy="4349153"/>
            <a:chOff x="7927769" y="1779444"/>
            <a:chExt cx="1876974" cy="4040011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A7150A1-3BCF-476D-A798-66DE8DA5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3489" y="1976385"/>
              <a:ext cx="1795872" cy="3647538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29AEC3E2-3AAB-5742-ADC8-2FDA2F41B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7769" y="1779444"/>
              <a:ext cx="1876974" cy="4040011"/>
            </a:xfrm>
            <a:prstGeom prst="rect">
              <a:avLst/>
            </a:prstGeom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A714CF3E-3CC1-1943-9603-6CAC1233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Ouderavond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190FC0-18FB-034E-926E-A174BBE35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dirty="0"/>
              <a:t>U krijgt via de school per e-mail de uitnodiging voor een ouderavond.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dirty="0"/>
              <a:t>Via 'Ouderavond' in de app kunt u zich </a:t>
            </a:r>
            <a:r>
              <a:rPr lang="nl-NL" dirty="0">
                <a:solidFill>
                  <a:schemeClr val="accent6"/>
                </a:solidFill>
              </a:rPr>
              <a:t>inschrijven* </a:t>
            </a:r>
            <a:r>
              <a:rPr lang="nl-NL" dirty="0"/>
              <a:t>voor contact met een mentor of vakdocent. 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A3D0776A-BCDC-764A-A9F9-D12D0575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Maak kennis met Magister – mei 2022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C3301D4-F29F-7040-9B79-066EAF43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2E10-9301-6148-B08B-2E928BBC0231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02354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B18C4E1-C63B-544E-AD1E-F9B163D2D923}"/>
              </a:ext>
            </a:extLst>
          </p:cNvPr>
          <p:cNvSpPr txBox="1"/>
          <p:nvPr/>
        </p:nvSpPr>
        <p:spPr>
          <a:xfrm>
            <a:off x="3098800" y="6459704"/>
            <a:ext cx="59944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1995F9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*) De beschikbaarheid van deze functionaliteit wordt bepaald door de school zelf.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5C9CA251-359E-2242-9495-0CF1D5E9F560}"/>
              </a:ext>
            </a:extLst>
          </p:cNvPr>
          <p:cNvGrpSpPr/>
          <p:nvPr/>
        </p:nvGrpSpPr>
        <p:grpSpPr>
          <a:xfrm>
            <a:off x="6096000" y="1557337"/>
            <a:ext cx="2175211" cy="4333875"/>
            <a:chOff x="6640721" y="1779446"/>
            <a:chExt cx="1876974" cy="4040011"/>
          </a:xfrm>
        </p:grpSpPr>
        <p:pic>
          <p:nvPicPr>
            <p:cNvPr id="22" name="Afbeelding 21" descr="Afbeelding met tekst&#10;&#10;Automatisch gegenereerde beschrijving">
              <a:extLst>
                <a:ext uri="{FF2B5EF4-FFF2-40B4-BE49-F238E27FC236}">
                  <a16:creationId xmlns:a16="http://schemas.microsoft.com/office/drawing/2014/main" id="{BCF5AF0A-2ED4-2649-A1A8-0ACD8679F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5415" y="1976387"/>
              <a:ext cx="1791455" cy="3685450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66079C86-580F-6B44-A1A1-EA7112F5A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0721" y="1779446"/>
              <a:ext cx="1876974" cy="4040011"/>
            </a:xfrm>
            <a:prstGeom prst="rect">
              <a:avLst/>
            </a:prstGeom>
          </p:spPr>
        </p:pic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B370DB42-BD8E-0F4E-9CB8-42620201E373}"/>
              </a:ext>
            </a:extLst>
          </p:cNvPr>
          <p:cNvSpPr/>
          <p:nvPr/>
        </p:nvSpPr>
        <p:spPr>
          <a:xfrm>
            <a:off x="5775554" y="3720885"/>
            <a:ext cx="2816102" cy="33516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27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564C2E0-95B1-43A3-92F0-6A7E79D19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647" y="1807434"/>
            <a:ext cx="3001935" cy="497066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4C15A3A-DC04-574D-B1AE-BF278A411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09"/>
          <a:stretch/>
        </p:blipFill>
        <p:spPr>
          <a:xfrm>
            <a:off x="6775206" y="1477438"/>
            <a:ext cx="3137503" cy="5300663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B39EDD-FBF2-B248-92E0-75F155C2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Meerdere kinderen op het voortgezet onderwijs</a:t>
            </a:r>
            <a:r>
              <a:rPr lang="nl-NL"/>
              <a:t>?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F67C3A-976F-F743-9530-C49C204D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5138530" cy="432709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sz="2000" dirty="0"/>
              <a:t>Als u meerdere kinderen op het voortgezet onderwijs hebt, kunt u deze </a:t>
            </a:r>
            <a:r>
              <a:rPr lang="nl-NL" sz="2000" b="1" dirty="0">
                <a:solidFill>
                  <a:srgbClr val="FF8405"/>
                </a:solidFill>
              </a:rPr>
              <a:t>koppelen</a:t>
            </a:r>
            <a:r>
              <a:rPr lang="nl-NL" sz="2000" dirty="0"/>
              <a:t> in uw ouder-account. Hierdoor kunt u makkelijk </a:t>
            </a:r>
            <a:r>
              <a:rPr lang="nl-NL" sz="2000" b="1" dirty="0">
                <a:solidFill>
                  <a:srgbClr val="FF8405"/>
                </a:solidFill>
              </a:rPr>
              <a:t>switchen</a:t>
            </a:r>
            <a:r>
              <a:rPr lang="nl-NL" sz="2000" dirty="0"/>
              <a:t> tussen de gegevens van uw kinderen. </a:t>
            </a:r>
          </a:p>
          <a:p>
            <a:pPr marL="0" indent="0">
              <a:buNone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Het koppelen doet u door op de profielfoto te klikken en dan door uw eigen naam aan te klikken. Daar klikt u op  '+' om een kind toe te voegen. </a:t>
            </a:r>
            <a:endParaRPr lang="nl-NL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Bent u ingelogd via het account van uw kind, dan moet u bij het switchen van het ene naar het andere kind steeds </a:t>
            </a:r>
            <a:r>
              <a:rPr lang="nl-NL" sz="2000" i="1"/>
              <a:t>opnieuw inloggen </a:t>
            </a:r>
            <a:r>
              <a:rPr lang="nl-NL" sz="2000" dirty="0"/>
              <a:t>om de gegevens van het betreffende kind in te kunnen zien.</a:t>
            </a:r>
            <a:endParaRPr lang="nl-NL" sz="200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DB29D14-5BC4-8044-8008-3CD82E79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Maak kennis met Magister – mei 2022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3FBB1C-7008-5D4A-B48A-4AEA5F2F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2E10-9301-6148-B08B-2E928BBC0231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02354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0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C14CAA70-1CB4-4D42-8DA5-7C694DCB3E20}"/>
              </a:ext>
            </a:extLst>
          </p:cNvPr>
          <p:cNvGrpSpPr/>
          <p:nvPr/>
        </p:nvGrpSpPr>
        <p:grpSpPr>
          <a:xfrm>
            <a:off x="8916580" y="1557336"/>
            <a:ext cx="2175211" cy="4333875"/>
            <a:chOff x="9214817" y="1779445"/>
            <a:chExt cx="1876974" cy="4040011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5533B579-3C53-4041-9E1F-DC28245CE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5642" y="1976387"/>
              <a:ext cx="1799925" cy="3685450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CF7CD264-155D-4B45-B9FF-C1FF197C9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4817" y="1779445"/>
              <a:ext cx="1876974" cy="4040011"/>
            </a:xfrm>
            <a:prstGeom prst="rect">
              <a:avLst/>
            </a:prstGeom>
          </p:spPr>
        </p:pic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4ED64AA4-51E8-A741-B02C-D6E8F3732E99}"/>
              </a:ext>
            </a:extLst>
          </p:cNvPr>
          <p:cNvGrpSpPr/>
          <p:nvPr/>
        </p:nvGrpSpPr>
        <p:grpSpPr>
          <a:xfrm>
            <a:off x="6096000" y="1557337"/>
            <a:ext cx="2175211" cy="4333875"/>
            <a:chOff x="6640721" y="1779446"/>
            <a:chExt cx="1876974" cy="4040011"/>
          </a:xfrm>
        </p:grpSpPr>
        <p:pic>
          <p:nvPicPr>
            <p:cNvPr id="12" name="Afbeelding 11" descr="Afbeelding met tekst&#10;&#10;Automatisch gegenereerde beschrijving">
              <a:extLst>
                <a:ext uri="{FF2B5EF4-FFF2-40B4-BE49-F238E27FC236}">
                  <a16:creationId xmlns:a16="http://schemas.microsoft.com/office/drawing/2014/main" id="{4E96DDA5-7D0A-4B0D-A834-D4D451104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5415" y="1976387"/>
              <a:ext cx="1791455" cy="3685450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BCC18012-625B-7E4A-9CCD-845F1E213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0721" y="1779446"/>
              <a:ext cx="1876974" cy="4040011"/>
            </a:xfrm>
            <a:prstGeom prst="rect">
              <a:avLst/>
            </a:prstGeom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A714CF3E-3CC1-1943-9603-6CAC1233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Ziekmelden / afwezigheid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190FC0-18FB-034E-926E-A174BBE3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3402496" cy="432709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Via de app meldt u uw </a:t>
            </a:r>
            <a:br>
              <a:rPr lang="nl-NL" dirty="0"/>
            </a:br>
            <a:r>
              <a:rPr lang="nl-NL" dirty="0"/>
              <a:t>kind ziek via de blauwe tekst  'Melden’.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Let op, dit kan alleen </a:t>
            </a:r>
            <a:br>
              <a:rPr lang="nl-NL" dirty="0"/>
            </a:br>
            <a:r>
              <a:rPr lang="nl-NL" dirty="0"/>
              <a:t>voor 'vandaag' of 'morgen' worden aangegeven.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Vergeet u niet te bevestigen via 'Melden' bovenin de menubalk. </a:t>
            </a:r>
          </a:p>
          <a:p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A3D0776A-BCDC-764A-A9F9-D12D0575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Maak kennis met Magister – mei 2022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C3301D4-F29F-7040-9B79-066EAF43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2E10-9301-6148-B08B-2E928BBC0231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02354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670D9CC7-A4ED-794C-8AD2-B682069D3E17}"/>
              </a:ext>
            </a:extLst>
          </p:cNvPr>
          <p:cNvSpPr/>
          <p:nvPr/>
        </p:nvSpPr>
        <p:spPr>
          <a:xfrm>
            <a:off x="5775554" y="2809720"/>
            <a:ext cx="2816102" cy="33516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89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714CF3E-3CC1-1943-9603-6CAC1233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Afwezigheid 2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190FC0-18FB-034E-926E-A174BBE3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57337"/>
            <a:ext cx="3990278" cy="432709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'Afwezigheid' ziet u ook </a:t>
            </a:r>
            <a:br>
              <a:rPr lang="nl-NL" dirty="0"/>
            </a:br>
            <a:r>
              <a:rPr lang="nl-NL" dirty="0"/>
              <a:t>een overzicht van 'geoorloofde’ </a:t>
            </a:r>
            <a:br>
              <a:rPr lang="nl-NL" dirty="0"/>
            </a:br>
            <a:r>
              <a:rPr lang="nl-NL" dirty="0"/>
              <a:t>of 'niet geoorloofde afwezigheid' van uw kind.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Ook 'materiaal vergeten’ </a:t>
            </a:r>
            <a:br>
              <a:rPr lang="nl-NL" dirty="0"/>
            </a:br>
            <a:r>
              <a:rPr lang="nl-NL" dirty="0"/>
              <a:t>staat hier vermeld.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mentor bespreekt het </a:t>
            </a:r>
            <a:br>
              <a:rPr lang="nl-NL" dirty="0"/>
            </a:br>
            <a:r>
              <a:rPr lang="nl-NL" dirty="0"/>
              <a:t>met u wanneer dit meer dan gebruikelijk voorkomt. 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A3D0776A-BCDC-764A-A9F9-D12D0575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Maak kennis met Magister – mei 2022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C3301D4-F29F-7040-9B79-066EAF43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2E10-9301-6148-B08B-2E928BBC0231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02354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3502CFA3-7A03-BD40-A480-83E42EBB93B8}"/>
              </a:ext>
            </a:extLst>
          </p:cNvPr>
          <p:cNvGrpSpPr/>
          <p:nvPr/>
        </p:nvGrpSpPr>
        <p:grpSpPr>
          <a:xfrm>
            <a:off x="6096000" y="1557337"/>
            <a:ext cx="2175211" cy="4333875"/>
            <a:chOff x="6640721" y="1779446"/>
            <a:chExt cx="1876974" cy="4040011"/>
          </a:xfrm>
        </p:grpSpPr>
        <p:pic>
          <p:nvPicPr>
            <p:cNvPr id="16" name="Afbeelding 15" descr="Afbeelding met tekst&#10;&#10;Automatisch gegenereerde beschrijving">
              <a:extLst>
                <a:ext uri="{FF2B5EF4-FFF2-40B4-BE49-F238E27FC236}">
                  <a16:creationId xmlns:a16="http://schemas.microsoft.com/office/drawing/2014/main" id="{3D66D8BF-4F8A-E648-838C-C6F36CD8E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5415" y="1976387"/>
              <a:ext cx="1791455" cy="3685450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264F5C85-C05C-6348-8513-75A86DE97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0721" y="1779446"/>
              <a:ext cx="1876974" cy="4040011"/>
            </a:xfrm>
            <a:prstGeom prst="rect">
              <a:avLst/>
            </a:prstGeom>
          </p:spPr>
        </p:pic>
      </p:grpSp>
      <p:sp>
        <p:nvSpPr>
          <p:cNvPr id="22" name="Rechthoek 21">
            <a:extLst>
              <a:ext uri="{FF2B5EF4-FFF2-40B4-BE49-F238E27FC236}">
                <a16:creationId xmlns:a16="http://schemas.microsoft.com/office/drawing/2014/main" id="{1995FDF1-30CD-574F-909B-D547BDB1F420}"/>
              </a:ext>
            </a:extLst>
          </p:cNvPr>
          <p:cNvSpPr/>
          <p:nvPr/>
        </p:nvSpPr>
        <p:spPr>
          <a:xfrm>
            <a:off x="5775554" y="2809720"/>
            <a:ext cx="2816102" cy="33516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E8F6A9E2-3487-774E-B8BA-A9F4A26F556C}"/>
              </a:ext>
            </a:extLst>
          </p:cNvPr>
          <p:cNvGrpSpPr/>
          <p:nvPr/>
        </p:nvGrpSpPr>
        <p:grpSpPr>
          <a:xfrm>
            <a:off x="8912101" y="1557336"/>
            <a:ext cx="2175211" cy="4327097"/>
            <a:chOff x="9214817" y="1779445"/>
            <a:chExt cx="1876974" cy="4040011"/>
          </a:xfrm>
        </p:grpSpPr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6E91B7A1-E6CC-B544-9F8B-D8E53741B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1309" y="1976387"/>
              <a:ext cx="1788982" cy="3685450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5D415104-64AC-EC41-928E-A1160BFAC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4817" y="1779445"/>
              <a:ext cx="1876974" cy="4040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440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9B39EDD-FBF2-B248-92E0-75F155C2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Toestemming gebruik gegevens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F67C3A-976F-F743-9530-C49C204D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5257800" cy="432709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het kader van de privacywetgeving vraagt de school toestemming aan de ouders voor het gebruik van gegevens van uw zoon/dochter voor elk nieuw schooljaar. </a:t>
            </a:r>
          </a:p>
          <a:p>
            <a:pPr marL="0" indent="0">
              <a:buNone/>
            </a:pPr>
            <a:endParaRPr lang="nl-NL" dirty="0"/>
          </a:p>
          <a:p>
            <a:pPr indent="0"/>
            <a:r>
              <a:rPr lang="nl-NL" dirty="0"/>
              <a:t>Voor kinderen van 16 jaar en ouder geldt dat zij zelf deze toestemming geven. </a:t>
            </a:r>
          </a:p>
          <a:p>
            <a:pPr marL="0" indent="0">
              <a:buNone/>
            </a:pPr>
            <a:endParaRPr lang="nl-NL" dirty="0"/>
          </a:p>
          <a:p>
            <a:pPr indent="0"/>
            <a:r>
              <a:rPr lang="nl-NL" dirty="0"/>
              <a:t>De toestemming kan nu ook voor de corona </a:t>
            </a:r>
            <a:r>
              <a:rPr lang="nl-NL" dirty="0" err="1"/>
              <a:t>sneltest</a:t>
            </a:r>
            <a:r>
              <a:rPr lang="nl-NL" dirty="0"/>
              <a:t> worden gegeven.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DB29D14-5BC4-8044-8008-3CD82E79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Maak kennis met Magister – mei 2022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3FBB1C-7008-5D4A-B48A-4AEA5F2F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2E10-9301-6148-B08B-2E928BBC0231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02354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547C19C-956C-D14D-B0B4-49F46BD32A9F}"/>
              </a:ext>
            </a:extLst>
          </p:cNvPr>
          <p:cNvGrpSpPr/>
          <p:nvPr/>
        </p:nvGrpSpPr>
        <p:grpSpPr>
          <a:xfrm>
            <a:off x="7494116" y="695587"/>
            <a:ext cx="2410719" cy="5188848"/>
            <a:chOff x="7927769" y="1779444"/>
            <a:chExt cx="1876974" cy="4040011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15BCE5A2-E3A7-E445-A389-BF8D380F5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5005" y="1976860"/>
              <a:ext cx="1795872" cy="3647063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1D597A76-8C8E-C34F-B23D-F2E69DC54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7769" y="1779444"/>
              <a:ext cx="1876974" cy="4040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99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714CF3E-3CC1-1943-9603-6CAC1233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Berichten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190FC0-18FB-034E-926E-A174BBE3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7"/>
            <a:ext cx="4603376" cy="432709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mentor of vakdocent communiceert zaken rondom het welbevinden van uw zoon/dochter via berichten in Magister.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U kunt zelf instellen of u een melding wenst te ontvangen bij een nieuw bericht.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8405"/>
                </a:solidFill>
                <a:sym typeface="Wingdings" panose="05000000000000000000" pitchFamily="2" charset="2"/>
              </a:rPr>
              <a:t>!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/>
              <a:t>Dit doet u niet binnen de app zelf. Maar via uw smartphone ‘Instellingen’, item ‘Berichtgeving’.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A3D0776A-BCDC-764A-A9F9-D12D0575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Maak kennis met Magister – mei 2022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C3301D4-F29F-7040-9B79-066EAF43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E2E10-9301-6148-B08B-2E928BBC0231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2354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02354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5A49811-C911-7140-A451-39CAF51F1F72}"/>
              </a:ext>
            </a:extLst>
          </p:cNvPr>
          <p:cNvGrpSpPr/>
          <p:nvPr/>
        </p:nvGrpSpPr>
        <p:grpSpPr>
          <a:xfrm>
            <a:off x="7494116" y="695587"/>
            <a:ext cx="2410719" cy="5188848"/>
            <a:chOff x="7494116" y="695587"/>
            <a:chExt cx="2410719" cy="5188848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F0690F4A-075E-774B-9E5C-81E6C5683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1039" y="923280"/>
              <a:ext cx="2289648" cy="4737291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1CCE15F8-47B5-8644-AE87-738CEC0D7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4116" y="695587"/>
              <a:ext cx="2410719" cy="5188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9183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Magister">
  <a:themeElements>
    <a:clrScheme name="Magister 20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995F9"/>
      </a:accent1>
      <a:accent2>
        <a:srgbClr val="02354E"/>
      </a:accent2>
      <a:accent3>
        <a:srgbClr val="194FC1"/>
      </a:accent3>
      <a:accent4>
        <a:srgbClr val="C0C0C0"/>
      </a:accent4>
      <a:accent5>
        <a:srgbClr val="EAEAEA"/>
      </a:accent5>
      <a:accent6>
        <a:srgbClr val="FF8405"/>
      </a:accent6>
      <a:hlink>
        <a:srgbClr val="FFD611"/>
      </a:hlink>
      <a:folHlink>
        <a:srgbClr val="FFD61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b="0" i="0" dirty="0" err="1" smtClean="0">
            <a:solidFill>
              <a:schemeClr val="accent2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gsiter Template 2021.potx" id="{8D5127D3-F908-4D95-B4CD-EECCD758351B}" vid="{F987D059-20CC-4715-B509-020C9CE664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4CE18F811D44A92B5FDE8C06A468E" ma:contentTypeVersion="25" ma:contentTypeDescription="Create a new document." ma:contentTypeScope="" ma:versionID="043eef18f07248a1784a88aaba177c36">
  <xsd:schema xmlns:xsd="http://www.w3.org/2001/XMLSchema" xmlns:xs="http://www.w3.org/2001/XMLSchema" xmlns:p="http://schemas.microsoft.com/office/2006/metadata/properties" xmlns:ns2="3a6e05b2-bff7-4274-8c1c-2578f00e4fdc" xmlns:ns3="e72f5fea-3ff5-4a0e-8464-2037869e11f9" xmlns:ns4="f0974581-4bbf-443e-902f-14073e9fb4f6" targetNamespace="http://schemas.microsoft.com/office/2006/metadata/properties" ma:root="true" ma:fieldsID="a91af7a1f986624718209454b04d1052" ns2:_="" ns3:_="" ns4:_="">
    <xsd:import namespace="3a6e05b2-bff7-4274-8c1c-2578f00e4fdc"/>
    <xsd:import namespace="e72f5fea-3ff5-4a0e-8464-2037869e11f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e05b2-bff7-4274-8c1c-2578f00e4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7" nillable="true" ma:displayName="Tags" ma:internalName="MediaServiceAutoTags" ma:readOnly="true">
      <xsd:simpleType>
        <xsd:restriction base="dms:Text"/>
      </xsd:simpleType>
    </xsd:element>
    <xsd:element name="MediaServiceOCR" ma:index="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description="" ma:internalName="MediaLengthInSeconds" ma:readOnly="true">
      <xsd:simpleType>
        <xsd:restriction base="dms:Unknown"/>
      </xsd:simpleType>
    </xsd:element>
    <xsd:element name="MigrationWizId" ma:index="16" nillable="true" ma:displayName="MigrationWizId" ma:internalName="MigrationWizId">
      <xsd:simpleType>
        <xsd:restriction base="dms:Text"/>
      </xsd:simpleType>
    </xsd:element>
    <xsd:element name="MigrationWizIdPermissions" ma:index="17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8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9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0" nillable="true" ma:displayName="MigrationWizIdSecurityGroups" ma:internalName="MigrationWizIdSecurityGroups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f5fea-3ff5-4a0e-8464-2037869e11f9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06642750-2229-4813-9bed-008c62dae156}" ma:internalName="TaxCatchAll" ma:showField="CatchAllData" ma:web="e72f5fea-3ff5-4a0e-8464-2037869e11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3a6e05b2-bff7-4274-8c1c-2578f00e4fdc" xsi:nil="true"/>
    <MigrationWizIdSecurityGroups xmlns="3a6e05b2-bff7-4274-8c1c-2578f00e4fdc" xsi:nil="true"/>
    <MigrationWizIdPermissionLevels xmlns="3a6e05b2-bff7-4274-8c1c-2578f00e4fdc" xsi:nil="true"/>
    <MigrationWizId xmlns="3a6e05b2-bff7-4274-8c1c-2578f00e4fdc">56d972eb-e73b-45f3-b197-ba04824a2653</MigrationWizId>
    <MigrationWizIdPermissions xmlns="3a6e05b2-bff7-4274-8c1c-2578f00e4fdc" xsi:nil="true"/>
    <TaxCatchAll xmlns="f0974581-4bbf-443e-902f-14073e9fb4f6" xsi:nil="true"/>
    <lcf76f155ced4ddcb4097134ff3c332f xmlns="3a6e05b2-bff7-4274-8c1c-2578f00e4f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AC9C8F-F28F-45C9-9E8F-45AE12BCAD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DAE445-885C-4E05-A7A8-97F41BBB07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6e05b2-bff7-4274-8c1c-2578f00e4fdc"/>
    <ds:schemaRef ds:uri="e72f5fea-3ff5-4a0e-8464-2037869e11f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559608-6109-4919-A8AA-A95033608945}">
  <ds:schemaRefs>
    <ds:schemaRef ds:uri="http://schemas.microsoft.com/office/2006/documentManagement/types"/>
    <ds:schemaRef ds:uri="3a6e05b2-bff7-4274-8c1c-2578f00e4fdc"/>
    <ds:schemaRef ds:uri="http://schemas.microsoft.com/office/2006/metadata/properties"/>
    <ds:schemaRef ds:uri="http://schemas.microsoft.com/office/infopath/2007/PartnerControls"/>
    <ds:schemaRef ds:uri="e72f5fea-3ff5-4a0e-8464-2037869e11f9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520</Words>
  <Application>Microsoft Office PowerPoint</Application>
  <PresentationFormat>Breedbeeld</PresentationFormat>
  <Paragraphs>60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Template Magister</vt:lpstr>
      <vt:lpstr>PowerPoint-presentatie</vt:lpstr>
      <vt:lpstr>Inloggen als ouder</vt:lpstr>
      <vt:lpstr>Mijn gegevens (profiel)</vt:lpstr>
      <vt:lpstr>Ouderavond</vt:lpstr>
      <vt:lpstr>Meerdere kinderen op het voortgezet onderwijs?</vt:lpstr>
      <vt:lpstr>Ziekmelden / afwezigheid</vt:lpstr>
      <vt:lpstr>Afwezigheid 2</vt:lpstr>
      <vt:lpstr>Toestemming gebruik gegevens</vt:lpstr>
      <vt:lpstr>Berichten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App ouders schooljaar 2022-2023</dc:title>
  <dc:creator>Ira Nijkamp</dc:creator>
  <cp:lastModifiedBy>Laura Minck</cp:lastModifiedBy>
  <cp:revision>1</cp:revision>
  <dcterms:created xsi:type="dcterms:W3CDTF">2021-10-01T12:03:41Z</dcterms:created>
  <dcterms:modified xsi:type="dcterms:W3CDTF">2022-06-08T09:39:39Z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0x010100F3F4CE18F811D44A92B5FDE8C06A468E</vt:lpwstr>
  </property>
  <property fmtid="{D5CDD505-2E9C-101B-9397-08002B2CF9AE}" pid="3" name="Order">
    <vt:r8>300</vt:r8>
  </property>
  <property fmtid="{D5CDD505-2E9C-101B-9397-08002B2CF9AE}" pid="4" name="MSIP_Label_887c1c0d-6c84-486b-93f2-fa48133ea4a8_Enabled">
    <vt:lpwstr>true</vt:lpwstr>
  </property>
  <property fmtid="{D5CDD505-2E9C-101B-9397-08002B2CF9AE}" pid="5" name="MSIP_Label_887c1c0d-6c84-486b-93f2-fa48133ea4a8_SetDate">
    <vt:lpwstr>2022-01-03T10:50:02Z</vt:lpwstr>
  </property>
  <property fmtid="{D5CDD505-2E9C-101B-9397-08002B2CF9AE}" pid="6" name="MSIP_Label_887c1c0d-6c84-486b-93f2-fa48133ea4a8_Method">
    <vt:lpwstr>Privileged</vt:lpwstr>
  </property>
  <property fmtid="{D5CDD505-2E9C-101B-9397-08002B2CF9AE}" pid="7" name="MSIP_Label_887c1c0d-6c84-486b-93f2-fa48133ea4a8_Name">
    <vt:lpwstr>Iddink - Public</vt:lpwstr>
  </property>
  <property fmtid="{D5CDD505-2E9C-101B-9397-08002B2CF9AE}" pid="8" name="MSIP_Label_887c1c0d-6c84-486b-93f2-fa48133ea4a8_SiteId">
    <vt:lpwstr>4d5a4899-3bae-4dc5-9ea0-ba540b354430</vt:lpwstr>
  </property>
  <property fmtid="{D5CDD505-2E9C-101B-9397-08002B2CF9AE}" pid="9" name="MSIP_Label_887c1c0d-6c84-486b-93f2-fa48133ea4a8_ActionId">
    <vt:lpwstr>ce04fb33-6153-4b91-aec6-2c6e7fbd418f</vt:lpwstr>
  </property>
  <property fmtid="{D5CDD505-2E9C-101B-9397-08002B2CF9AE}" pid="10" name="MSIP_Label_887c1c0d-6c84-486b-93f2-fa48133ea4a8_ContentBits">
    <vt:lpwstr>0</vt:lpwstr>
  </property>
  <property fmtid="{D5CDD505-2E9C-101B-9397-08002B2CF9AE}" pid="11" name="MediaServiceImageTags">
    <vt:lpwstr/>
  </property>
</Properties>
</file>